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6" r:id="rId2"/>
    <p:sldId id="337" r:id="rId3"/>
    <p:sldId id="338" r:id="rId4"/>
    <p:sldId id="378" r:id="rId5"/>
    <p:sldId id="379" r:id="rId6"/>
    <p:sldId id="380" r:id="rId7"/>
    <p:sldId id="381" r:id="rId8"/>
    <p:sldId id="382" r:id="rId9"/>
    <p:sldId id="383" r:id="rId10"/>
    <p:sldId id="377" r:id="rId11"/>
    <p:sldId id="340" r:id="rId12"/>
    <p:sldId id="369" r:id="rId13"/>
    <p:sldId id="370" r:id="rId14"/>
    <p:sldId id="371" r:id="rId15"/>
    <p:sldId id="372" r:id="rId16"/>
    <p:sldId id="374" r:id="rId17"/>
    <p:sldId id="376" r:id="rId18"/>
    <p:sldId id="375" r:id="rId19"/>
    <p:sldId id="373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7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8" r:id="rId38"/>
    <p:sldId id="384" r:id="rId39"/>
    <p:sldId id="385" r:id="rId40"/>
    <p:sldId id="388" r:id="rId41"/>
    <p:sldId id="389" r:id="rId42"/>
    <p:sldId id="390" r:id="rId43"/>
    <p:sldId id="386" r:id="rId44"/>
    <p:sldId id="392" r:id="rId45"/>
    <p:sldId id="393" r:id="rId46"/>
    <p:sldId id="387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408" r:id="rId62"/>
    <p:sldId id="271" r:id="rId63"/>
    <p:sldId id="272" r:id="rId64"/>
    <p:sldId id="273" r:id="rId65"/>
    <p:sldId id="274" r:id="rId66"/>
    <p:sldId id="359" r:id="rId67"/>
    <p:sldId id="275" r:id="rId68"/>
    <p:sldId id="276" r:id="rId69"/>
    <p:sldId id="277" r:id="rId70"/>
    <p:sldId id="278" r:id="rId71"/>
    <p:sldId id="279" r:id="rId72"/>
    <p:sldId id="280" r:id="rId73"/>
    <p:sldId id="281" r:id="rId74"/>
    <p:sldId id="282" r:id="rId75"/>
    <p:sldId id="283" r:id="rId76"/>
    <p:sldId id="284" r:id="rId77"/>
    <p:sldId id="285" r:id="rId78"/>
    <p:sldId id="362" r:id="rId79"/>
    <p:sldId id="363" r:id="rId80"/>
    <p:sldId id="364" r:id="rId81"/>
    <p:sldId id="360" r:id="rId82"/>
    <p:sldId id="287" r:id="rId83"/>
    <p:sldId id="288" r:id="rId84"/>
    <p:sldId id="289" r:id="rId85"/>
    <p:sldId id="290" r:id="rId86"/>
    <p:sldId id="291" r:id="rId87"/>
    <p:sldId id="292" r:id="rId88"/>
    <p:sldId id="293" r:id="rId89"/>
    <p:sldId id="294" r:id="rId90"/>
    <p:sldId id="295" r:id="rId91"/>
    <p:sldId id="296" r:id="rId92"/>
    <p:sldId id="297" r:id="rId93"/>
    <p:sldId id="400" r:id="rId94"/>
    <p:sldId id="406" r:id="rId95"/>
    <p:sldId id="401" r:id="rId96"/>
    <p:sldId id="402" r:id="rId97"/>
    <p:sldId id="298" r:id="rId98"/>
    <p:sldId id="299" r:id="rId99"/>
    <p:sldId id="300" r:id="rId100"/>
    <p:sldId id="301" r:id="rId101"/>
    <p:sldId id="368" r:id="rId102"/>
    <p:sldId id="306" r:id="rId103"/>
    <p:sldId id="307" r:id="rId104"/>
    <p:sldId id="308" r:id="rId105"/>
    <p:sldId id="309" r:id="rId106"/>
    <p:sldId id="310" r:id="rId107"/>
    <p:sldId id="311" r:id="rId108"/>
    <p:sldId id="312" r:id="rId109"/>
    <p:sldId id="313" r:id="rId110"/>
    <p:sldId id="314" r:id="rId111"/>
    <p:sldId id="315" r:id="rId112"/>
    <p:sldId id="316" r:id="rId113"/>
    <p:sldId id="317" r:id="rId114"/>
    <p:sldId id="318" r:id="rId115"/>
    <p:sldId id="319" r:id="rId116"/>
    <p:sldId id="320" r:id="rId117"/>
    <p:sldId id="321" r:id="rId118"/>
    <p:sldId id="322" r:id="rId119"/>
    <p:sldId id="323" r:id="rId120"/>
    <p:sldId id="324" r:id="rId121"/>
    <p:sldId id="325" r:id="rId122"/>
    <p:sldId id="326" r:id="rId123"/>
    <p:sldId id="327" r:id="rId124"/>
    <p:sldId id="328" r:id="rId125"/>
    <p:sldId id="329" r:id="rId126"/>
    <p:sldId id="330" r:id="rId127"/>
    <p:sldId id="331" r:id="rId128"/>
    <p:sldId id="332" r:id="rId129"/>
    <p:sldId id="333" r:id="rId130"/>
    <p:sldId id="334" r:id="rId131"/>
    <p:sldId id="335" r:id="rId132"/>
    <p:sldId id="404" r:id="rId133"/>
    <p:sldId id="405" r:id="rId134"/>
    <p:sldId id="403" r:id="rId135"/>
    <p:sldId id="365" r:id="rId136"/>
    <p:sldId id="366" r:id="rId137"/>
    <p:sldId id="367" r:id="rId138"/>
    <p:sldId id="394" r:id="rId139"/>
    <p:sldId id="395" r:id="rId140"/>
    <p:sldId id="396" r:id="rId141"/>
    <p:sldId id="398" r:id="rId142"/>
    <p:sldId id="399" r:id="rId143"/>
    <p:sldId id="407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20:29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3119 12411,'0'0,"0"0,2 4,-4 14,1 10,4 7,-2 5,5 8,-2 2,-1 7,-1 5,-1 1,-2 4,-4-3,4-2,-5-6,5-6,1-50,1 44,-1-44,4 39,-4-39,5 30,3-21,3-26</inkml:trace>
  <inkml:trace contextRef="#ctx0" brushRef="#br0" timeOffset="549.9458">3193 12412,'0'0,"7"5,8 5,3 9,10 8,1 7,3 1,-2 1,-3 1,-2-3,-25-34,23 30,0-3,-23-27,21 22,-2-9,2-12,-2-9,0-7,1-12,-2-8,-4-6,1-5,-4-5,1 1,-4 0,1 2,1 7,-3 8,-7 33,9-29,-9 29,4-24,-4 24,3-15,4 12,2 18,2 13,-2 13,3 11,1 7,-2 2,4 4,-2 0,-1-1,2 1,-4-1,1-4,-2-1,-1-4,-3-5,1-7,0-8,-6-35,9 26</inkml:trace>
  <inkml:trace contextRef="#ctx0" brushRef="#br0" timeOffset="1003.0197">4616 12366,'0'0,"0"0,-4-2,-16 2,-15 7,-6 3,-6 5,2 4,3 3,13 2,10 4,11 0,6 1,12 5,11 0,9 1,12 0,1 4,9-4,2 0,-2-2,-2-3,-8-3,-11 0,-31-27,21 26,-13-1,-20 0,-14-3,-10-3,-7-5,-11 2,2-6,3-2,-3-4,7-1,45-3</inkml:trace>
  <inkml:trace contextRef="#ctx0" brushRef="#br0" timeOffset="2406.7053">5927 11876,'0'0,"0"0,0 0,-4 0,-8 5,-20 13,-10 8,-10 13,-7 19,-8 6,2 9,-4 11,-1 5,10 6,16 2,8 1,14 5,9-2,12 1,6-2,10-3,4-2,8-5,6-4,7-6,7-1,4-13,4-3,0-8,-1-5,-3-9,-5-3,-6-6,-40-32,36 25,-7-3,-29-22,27 17,-13-3,-12-3,-13-10,-17-7</inkml:trace>
  <inkml:trace contextRef="#ctx0" brushRef="#br0" timeOffset="3393.5431">6407 12381,'0'0,"0"0,0-5,-8-6,-7-1,-4 3,-10 5,-10 4,-7 9,-9 10,-6 3,0 7,3 6,10 4,11 5,8 3,12 1,9-1,13 2,7-4,15-2,8-2,8-2,5-3,7-1,3-1,-2-2,-3-1,-6-4,-13 0,-6-3,-28-24,17 24,-11-1,-15-1,-10 0,-12-1,-10-2,-9-3,-5-1,-4-1,5-2,2-1,52-11,-44 9</inkml:trace>
  <inkml:trace contextRef="#ctx0" brushRef="#br0" timeOffset="3725.6654">6638 13550,'0'0,"4"7,-3 10,3 11,3 6,0 5,1 1,-4-3,-3-7,-2 1,1-31,-8 27,8-27,-7 21,-1-10,2-14,4-12,1-9,-2-4,1-3,0 1</inkml:trace>
  <inkml:trace contextRef="#ctx0" brushRef="#br0" timeOffset="4145.3923">6631 13358,'0'0,"0"0,0 0,2-3,-2 3,2-5,-2 5,4-3,-4 3,2 1,-2-1,-1 6,1-6,-7 8,7-8,-16 7,16-7,-15 4,3-6,7-8,9 3,-4 7,10-9,6 0,-16 9,19-2,-19 2,17 3,-17-3,10 7,-8 4,-2-11,-7 10,7-10,-12 7,-4-6,16-1,-18-2,18 2,-15-7,15 7,-10-6,10 6,-6-6,6 6,3-4,-3 4</inkml:trace>
  <inkml:trace contextRef="#ctx0" brushRef="#br0" timeOffset="4681.3561">7435 13537,'0'0,"-4"10,-6 9,-6 10,-7 7,-3 4,1-4,25-36,-25 32</inkml:trace>
  <inkml:trace contextRef="#ctx0" brushRef="#br0" timeOffset="11715.9174">7773 12553,'0'0,"8"7,4 8,8 18,2 12,4 9,1 6,-3 2,2-1,0-7,-1-2,-3-11,-22-41,20 28,-2-5,-18-23,18 14,2-9,0-13,2-8,-1-9,0-8,1-5,-3-8,0-7,-1-4,-2-2,-2-1,2 1,1 2,-3 5,0 5,-4 1,-10 46,9-40,-2 3,-7 37,4-33,-4 33,1-26,-1 26,-2-17,-4 12,-6 15,1 10</inkml:trace>
  <inkml:trace contextRef="#ctx0" brushRef="#br0" timeOffset="12155.0845">8654 13460,'0'0,"2"10,-3 7,1 14,1 10,0 9,4 3,4-1,3 0,1 1,0 0,0-4,1-4,-4-3,-4-3,-6-39,2 33,-4-2,-7-5,-5-4,-7-8,-8-5,-7-9,-10-12,-6-5,0-8,1-8,9-4</inkml:trace>
  <inkml:trace contextRef="#ctx0" brushRef="#br0" timeOffset="12634.1308">8595 13190,'0'0,"0"0,0 0,2 6,-2-6,3 10,-3-10,2 14,-7-1,5-13,-10 6,10-6,-11 2,11-2,-12-4,12 4,-5-11,7 1,-2 10,11-7,-11 7,11-4,-11 4,11 1,-11-1,7 3,-7-3,4 3,-9 0,5-3,-9 3,9-3,-12 0</inkml:trace>
  <inkml:trace contextRef="#ctx0" brushRef="#br0" timeOffset="14013.2933">8914 11955,'0'0,"0"0,5 3,7 8,15 5,4 10,10 11,11 11,7 9,0 11,3 9,-6 4,-5 7,-4 2,-9 4,-6 1,-6 0,-9-2,-8 1,-11-3,-11-5,-8-2,-10-4,-10-3,-5-3,-1-4,-8-6,5-5,0-8,10-4,4-5,11-6,17-11</inkml:trace>
  <inkml:trace contextRef="#ctx0" brushRef="#br0" timeOffset="14283.022">9897 12929,'0'0,"13"-3,19 5,14 4,17 3,9 3,2 6,-8-2,-10-1</inkml:trace>
  <inkml:trace contextRef="#ctx0" brushRef="#br0" timeOffset="14465.2393">9989 13248,'0'0,"17"1,23 1,20 7,20 0,6 3,-6-2</inkml:trace>
  <inkml:trace contextRef="#ctx0" brushRef="#br0" timeOffset="20161.5055">11927 12665,'0'0,"0"0,0 0,0 0,0 0,1 2,3 8,8 11,0 5,3 5,-3 4,-2-3,-2 2,0 1,-7-1,-1-34,0 28,0-28,-2 23,2-23,-5 16,-5-9,10-7,-6-10,0-11,2-10,6-6,4-2,6-3,3 3,5 5,3 6,8 8,4 8,-1 8,0 6,-3 10,-4 4,1 8,-6 2,-4 4,2 4,-9-3,-11-31,2 29,-2-29,3 28,-3-28,-2 21,-3-10,5-11,-8-1,1-11,1-13,4-4,1-6,5-1,4 3,4 1,2 6,10 6,0 9,3 4,4 8,0 6,1 3,-3 3,-5 6,0 3,-4 3,-5 5,-2 0,-2 2,-7 0,-2-1,-2-1,0-30,0 26</inkml:trace>
  <inkml:trace contextRef="#ctx0" brushRef="#br0" timeOffset="20415.3363">12932 12768,'0'0,"3"5,-2 8,0 10,5 7,-2 2,2 3,-3 2,-2-3,-1-34,-2 31</inkml:trace>
  <inkml:trace contextRef="#ctx0" brushRef="#br0" timeOffset="20600.291">12802 12575,'0'0,"0"0,0 0,-2-2,5 2</inkml:trace>
  <inkml:trace contextRef="#ctx0" brushRef="#br0" timeOffset="20985.584">13147 12808,'0'0,"3"8,3 6,-1 3,1 5,-6-22,6 23,-6-23,1 21,-1-21,-2 15,-3-7,-1-11,4-9,-3-8,4-4,2-5,6-5,1-1,6 1,2 4,5 3,2 11,5 5,2 7,4 5,-6 8,0 7,-1 8,-5 5,-3 3,-1 9,-6 3,-3-2,-5 6,-5-4,-7-3,1-3,7-38,-9 35</inkml:trace>
  <inkml:trace contextRef="#ctx0" brushRef="#br0" timeOffset="23217.1829">14243 11964,'0'0,"0"0,0 0,0 0,-2 0,2 0,-8 1,-7 3,-9 3,-6 3,-6 4,-1 2,-2 0,2 0,1 3,3-1,4-2,8 2,21-18,-18 20,8-3,10-17,-1 17,11 4,10 0,4 1,9-2,-2 1,2-1,-3-2,-7 3,-7 0,-4 2,-10 2,-6 4,-8-4,-7 0,-7-2,-3-1,-1-5,-2 1,3-3,29-15,-28 11,28-11,-22 9,22-9,-16 8,9-2,9 6,7 2,5 4,6-1,5 8,6 5,-2 4,2 3,-7 8,-2 5,-2 5,-3 5,-6 7,-4 1,-2 2,-8-1,-5 6,-3-3,-4 4,-2-1,-4 6,-1-2,0-1,3-4,-2-8,9-1,-2-5,6-9,5-9,4-5,6-8,8-7,1-3,6-3,2-4,3-1,4-5,0-1,6-2,4-3,-3 1,3-1,-5 0,0-1,-4-2,-32 3,27-3,-27 3,26-5,-26 5,17-5,-17 5</inkml:trace>
  <inkml:trace contextRef="#ctx0" brushRef="#br0" timeOffset="24467.4186">15110 12558,'0'0,"-7"0,-6 4,-4 5,-14 6,-7 11,0 5,-3 6,2 5,5 4,3-1,5 0,9-6,9-2,3-3,11-4,2-4,15 0,2-5,9-8,3-2,5-7,2-5,0 0,6 0,-7-5,-2 2,-41 4,38-5,-38 5,31-5,-31 5,19-4,-8 0,-14 1,3 3,-13 0</inkml:trace>
  <inkml:trace contextRef="#ctx0" brushRef="#br0" timeOffset="25053.7749">16216 12211,'0'0,"-6"3,-6 1,-12 7,-10 11,-3 10,-12 9,3 7,-3 8,2 3,-3 7,10-1,4 1,13 1,5-3,7 1,1-5,10 1,7-6,11-3,7-6,11-4,10-5,9-4,0-6,1-4,3-6,-4-2,-1 2,-6-3,-3-3,-45-11,39 9,-39-9,30 6,-30-6,25 6,-12-3,-13-1,-12-2</inkml:trace>
  <inkml:trace contextRef="#ctx0" brushRef="#br0" timeOffset="26426.2648">16372 12525,'0'0,"0"0,4 0,7 5,5 8,1 7,12 8,-2 6,4 7,-2 0,3 5,-4-3,-1-6,-2-4,-25-33,19 28,-19-28,19 18,-5-4,6-8,-1-10,-1-8,-1-4,2-5,-3-7,-1-4,0-5,-2-8,3-1,-4-4,1 3,-1 6,-3 3,-2 6,-7 32,7-26,-7 26,4-20,-4 20,0-17,0 17,-2-9,-1 13,-5 16</inkml:trace>
  <inkml:trace contextRef="#ctx0" brushRef="#br0" timeOffset="26889.6679">17284 13222,'0'0,"0"0,0 0,0 7,-2 5,1 5,0 7,1 8,3 1,2 5,4 4,0-1,3 1,0 0,-6-5,-2-5,0-2,-2-1,-2-29,-1 26,0 1,-6-2,-1-2,-9-6,-5-5,-9-5,-6-8,-3-7,-6-6,4-6,5-5,6 1</inkml:trace>
  <inkml:trace contextRef="#ctx0" brushRef="#br0" timeOffset="27391.4179">17208 12988,'0'0,"0"0,0 0,4 1,-4-1,3 4,-3-4,2 8,-3 2,1-10,-7 10,7-10,-8 5,8-5,-7 3,7-3,-4-3,4 3,1-1,-1 1,8 2,-8-2,13 7,-13-7,7 7,-7-7,-1 7,1-7,-7 3,7-3,-10-1,10 1,-11-9,11 9,-7-11,7 11,-1-12,1 12,2-9</inkml:trace>
  <inkml:trace contextRef="#ctx0" brushRef="#br0" timeOffset="28678.9674">17828 13178,'0'0,"0"0,0 0,0 0,0 0,0 0,2 0,-2 0,8 0,-1-4,6 1,-13 3,16-5,2 1,-18 4,23-3,0 2,-23 1,21 4,-21-4,19 7,-19-7,12 6,-12-6,7 8,-7-8,-2 7,-4-3,6-4,-11 2,-2-5,13 3,-15-10,15 10,-9-9,9 9,-7-8,6 0,1 8,10-3,0 7,-10-4,14 15,-3 8,-2 8,-7-2,-11 2,-6-4,-9-3,-6-3,-6 0,36-21</inkml:trace>
  <inkml:trace contextRef="#ctx0" brushRef="#br0" timeOffset="29111.7072">18347 12396,'0'0,"0"9,1 11,0 12,0 12,4 13,-5 7,2 4,-3 1,-5 0,-3-3,-2-9,-2-7,-4-9,17-41,-13 35,13-35,-12 22,6-12</inkml:trace>
  <inkml:trace contextRef="#ctx0" brushRef="#br0" timeOffset="29434.7216">18643 12614,'0'0,"0"0,-8 4,-8 2,-25 13,-7 2,-3 3,3-1,6-1,42-22,-32 21,12 0,17 1,17 4,11 1,8 1,13-2,6-2,0-2,-5 2,3 1,-10-4,-9 1,-31-22,29 17,-29-17,22 14,-22-14</inkml:trace>
  <inkml:trace contextRef="#ctx0" brushRef="#br0" timeOffset="29829.4696">19162 12183,'0'0,"6"8,9 9,7 12,5 13,4 9,6 10,-4 6,-1 1,-4 3,-12 1,-5-4,-14-2,-9-1,-11-3,-8-1,-8 2,-7-5,-12 0,-1 0</inkml:trace>
  <inkml:trace contextRef="#ctx0" brushRef="#br0" timeOffset="31718.8272">20581 12768,'0'0,"0"0,4 4,14 2,15-3,10-1,11 3,8 0,9-2,-6 2,1-3,-5 0,-61-2,55 1,-55-1,43 1,-43-1,35 0,-18-5</inkml:trace>
  <inkml:trace contextRef="#ctx0" brushRef="#br0" timeOffset="31950.687">20809 12517,'0'0,"0"0,1 7,4 16,5 8,0 13,-2 9,2 6,-5 1,-4 6,1 4,-6 1,-6 1</inkml:trace>
  <inkml:trace contextRef="#ctx0" brushRef="#br0" timeOffset="32454.4873">21948 12105,'0'0,"0"0,0 5,0 11,3 11,4 7,3 11,-1 8,2 4,-3 4,4 5,-6 4,-2-2,-1-2,-5 0,-2-11,-2-9,6-46,-6 35,-2-9,2-17</inkml:trace>
  <inkml:trace contextRef="#ctx0" brushRef="#br0" timeOffset="32994.6069">21948 12108,'0'0,"0"0,2 0,8 5,8 4,5 9,5 6,6 7,3 6,-4 2,1 4,1-5,-3 0,-2-7,0-8,-2-5,-2-7,-3-6,3-8,1-4,1-7,-2-4,-1-8,-6-6,0-7,-2-5,1-4,-7-2,1 0,-2 4,-1 3,-9 43,7-36,-7 36,9-29,-9 29,6-23,1 11,2 21,-3 8,1 16,4 9,0 10,1 6,0 6,-5 3,-1 5,0-2,-5-3,3-4,-3-6,0-10,4-5,3-5,5-10,3-11</inkml:trace>
  <inkml:trace contextRef="#ctx0" brushRef="#br0" timeOffset="33411.992">23560 12089,'0'0,"-10"-1,-11 1,-7 5,-15 3,-4 6,-2 4,3 6,13 3,10 3,8 0,15 5,7-2,14 6,9 0,8 3,8 1,5 0,-5-3,-2 0,-1-4,-7-4,-11-2,-6-2,-9-1,-12-5,-9-3,-11-1,-6-5,-11-2,-8-2,-2-5,-2-4,7-3</inkml:trace>
  <inkml:trace contextRef="#ctx0" brushRef="#br0" timeOffset="34354.3249">24999 11771,'0'0,"0"0,-1-3,-8-1,-6 6,-15 3,-3 9,-13 6,-8 10,-7 7,-7 10,-4 7,4 11,1 4,3 7,3 7,6 7,11 0,9 3,11 4,14-3,13-6,12-1,14-8,11-5,15-6,7-3,6-9,3-6,0-10,-9-2,-6-9,-9-3,-47-26,40 21,-40-21,33 18,-33-18,24 10,-12-12</inkml:trace>
  <inkml:trace contextRef="#ctx0" brushRef="#br0" timeOffset="34891.6628">25914 12117,'0'0,"-12"3,-12 5,-13 4,-19 1,-3 3,0 6,7 6,5-1,18 5,8 0,12 2,17 2,9 3,12-3,10 5,7-3,4-1,5 1,-1 0,-9 1,-5-4,-11-1,-11-3,-12 1,-8-5,-12 0,-11-4,-6-4,-9-5,-8-7,-3-1,-4-1,-6-4,5-4,5-2,5-5,46 10,-37-10,37 10</inkml:trace>
  <inkml:trace contextRef="#ctx0" brushRef="#br0" timeOffset="35187.2409">26248 13137,'0'0,"4"13,0 10,-2 8,4 11,-4 3,0-3,1-3,-5-6,2-33,-5 29,5-29,-8 20,-5-9,-2-16,0-9,4-6</inkml:trace>
  <inkml:trace contextRef="#ctx0" brushRef="#br0" timeOffset="35550.6769">26306 12920,'0'0,"0"0,0 0,-1 1,1-1,-5 4,-7 0,12-4,-15 4,15-4,-17-2,17 2,-16-8,16 8,-10-14,10 14,-3-14,3 14,5-11,-5 11,7-2,-7 2,8 4,-5 6,-3-10,-6 12,-7-1,13-11,-19 6</inkml:trace>
  <inkml:trace contextRef="#ctx0" brushRef="#br0" timeOffset="35896.0184">26388 13214,'0'0,"0"0,8-1,12-3,11 2,7 0,7 1,0 1,-3 1,-6 2,-36-3,34 3,-34-3,28-2,-28 2,24-3,-7-3</inkml:trace>
  <inkml:trace contextRef="#ctx0" brushRef="#br0" timeOffset="36121.3056">26537 13017,'0'0,"1"8,0 8,1 11,3 9,-3 6,3 3,-3 1,1-5,-3-41,2 39,4-4</inkml:trace>
  <inkml:trace contextRef="#ctx0" brushRef="#br0" timeOffset="36376.4263">27006 13096,'0'0,"-1"8,-2 6,1 15,-3 14,3 6,-2 1,0 0,-1-1,5-49,-3 42,3-42</inkml:trace>
  <inkml:trace contextRef="#ctx0" brushRef="#br0" timeOffset="36696.8759">27844 13152,'0'0,"-4"8,-10 11,-11 14,-11 8,-8 2</inkml:trace>
  <inkml:trace contextRef="#ctx0" brushRef="#br0" timeOffset="38479.706">28451 11978,'0'0,"0"0,1 10,6 21,0 9,0 11,0 11,-2 4,2 3,-3 3,0-1,-4-1,5-2,-11-6,1-5,-3-8,8-49,-9 41,9-41,-10 33,1-21</inkml:trace>
  <inkml:trace contextRef="#ctx0" brushRef="#br0" timeOffset="38818.5069">28814 12262,'0'0,"-9"3,-12 6,-12 2,-11 6,-5 1,-2 6,6-2,7 0,10 0,13-2,11 2,9 2,9 2,11-1,-25-25,45 31,-5-5,8 2,1-6,-6-2,-6-7,-37-13,37 9,-4-8,0-9,-6-6</inkml:trace>
  <inkml:trace contextRef="#ctx0" brushRef="#br0" timeOffset="39119.4559">29107 11833,'0'0,"14"7,6 7,14 17,11 11,3 10,-2 7,-5 8,-7 0,-3 5,-10 2,-10 4,-3-2,-7 2,-11-5,-4-3,-10-2,-6-5,-9 0,-12-3,-5-3</inkml:trace>
  <inkml:trace contextRef="#ctx0" brushRef="#br0" timeOffset="40786.6202">29712 11569,'0'0,"13"1,14 5,7 7,12 5,3 1,-2 6,-10 3,-5 5,-11 7,-10 2,-17 4,-9 4,-10-3,-14 1,-5-1,-2-1,6-2,2-2,5-3,12-2,10 2,12-4,11 2,9-4,13-2,10-4,9-7,8-3,7 2,-1-3,-1 0,-12 1,-8-1,-15 1,-13 1,-8 0,-9 3,-12 6,-12 2,-7 1,-13 2,-4 0,-4 2,6 1,3 3,9 2,11-1,8 4,12 3,10 3,11 5,9 6,9-1,8 5,8 2,-2 2,-1-2,-4 0,-9-10,-5-3,-11-4,-8-2,-9-2,-6-2,-10 1,-5-3,-6 1,-8 0,-12 1,-9-2,-14 1,-13 1,-8-2,-11 0,-7-2</inkml:trace>
  <inkml:trace contextRef="#ctx0" brushRef="#br0" timeOffset="47927.114">17938 16213,'0'0,"0"0,5 3,4 13,10 6,2 7,4 8,9 6,0 5,-4 6,6 1,0 6,-3 2,0 1,0 0,-5 1,-3-7,-2 2,-5-10,-1-3,0-11,-17-36,17 32,0-11,3-14,-6-17,2-10</inkml:trace>
  <inkml:trace contextRef="#ctx0" brushRef="#br0" timeOffset="48247.123">18662 16072,'0'0,"0"0,0 3,-4 12,-1 11,-2 14,-2 10,2 12,-8 7,2 9,-8 4,3 0,2 0,3-8,2-10,5-1,0-7,2-3,0-8,4-45,-4 40,4-40,-4 32,4-32</inkml:trace>
  <inkml:trace contextRef="#ctx0" brushRef="#br0" timeOffset="48613.5189">17986 16630,'0'0,"0"0,4-2,15-2,14-6,8-2,13 0,11-2,3-4,5 7,1-2,-4 3,-5 3,-4 3,-10 2,-7 2,-44 0,38 1,-38-1,30 1,-12 5,-18-6</inkml:trace>
  <inkml:trace contextRef="#ctx0" brushRef="#br0" timeOffset="49966.4802">19157 16195,'0'0,"0"0,4 9,-3 18,4 10,-2 9,6 12,-3-1,-1 1,0 4,3 4,-3-5,2-7,2-5,-4-9,1-5,-6-35,1 29,-1-29,5 24,-5-24,2 19,-2-19,1 14,-1-14,1 8,-1-8,0 4,-1-8,-2-10,3 14,-3-19</inkml:trace>
  <inkml:trace contextRef="#ctx0" brushRef="#br0" timeOffset="50421.2562">19463 16401,'0'0,"-5"5,-4 7,-10 4,-5 4,-2 2,0 0,0-6,26-16,-20 19,4-3,16-16,-7 19,8-1,12 2,3 0,9-1,0-1,8-1,-1 1,0-1,0-2,-1-2,-9 2,-22-15,23 12,-23-12,18 14,-18-14,13 11,-9 2,-4-13,-7 8,7-8</inkml:trace>
  <inkml:trace contextRef="#ctx0" brushRef="#br0" timeOffset="50922.019">20326 16350,'0'0,"0"0,0 0,-7 0,-8 3,-5 5,-6 3,-7 4,-2 6,-2 3,1 2,7 4,7 2,4 1,9 0,10-4,7 3,12-5,5 2,10-5,0-2,6-3,0-2,6-5,-1 0,1-5,-9-3,0-2,-38-2,31 1,-1-1,-30 0,22-7,-8 0</inkml:trace>
  <inkml:trace contextRef="#ctx0" brushRef="#br0" timeOffset="51122.7426">20091 16631,'0'0,"8"-2,4-2,15 2,9-1,9 0,3 2,2 3,-50-2</inkml:trace>
  <inkml:trace contextRef="#ctx0" brushRef="#br0" timeOffset="51624.144">19211 16579,'0'0,"0"0,-6 3,-8 2,14-5,-19 4</inkml:trace>
  <inkml:trace contextRef="#ctx0" brushRef="#br0" timeOffset="53256.0695">21786 16255,'0'0,"0"0,-3-4,-6-6,-9 1,-10 3,-13 2,-6 4,-8 6,-7 4,-1 2,2 7,9 0,11 3,13 4,10-1,11 2,11 4,11 3,14 1,4 3,11-2,8 3,-2 1,0-2,-3-1,-3 0,-8-5,-10-1,-26-31,19 29,-12-2,-12-1,-11-4,-7-4,-9-5,-5-5,-6-4,-4-3,2-3,45 2,-45-4,45 4</inkml:trace>
  <inkml:trace contextRef="#ctx0" brushRef="#br0" timeOffset="53519.1726">21962 17152,'0'0,"0"10,-2 11,-1 9,-1 8,-3 2,-2-2,1 1,-5-3,2-4,11-32,-9 27,9-27,-10 18</inkml:trace>
  <inkml:trace contextRef="#ctx0" brushRef="#br0" timeOffset="53804.5194">21920 16947,'0'0,"0"0,0 0,3 0,-3 0,-1 0,1 0,-5-1,5 1,-4-5,4 5,-4-7,3 3,1 4,6-4,7 4,4 11</inkml:trace>
  <inkml:trace contextRef="#ctx0" brushRef="#br0" timeOffset="54089.8549">22134 17355,'0'0,"7"1,9-1,8 3,13 1,5 3,-2 1,1 0,-6-4,-35-4,30 4,-30-4</inkml:trace>
  <inkml:trace contextRef="#ctx0" brushRef="#br0" timeOffset="54306.1265">22249 17187,'0'0,"0"0,3 7,1 16,2 5,2 6,0 3,0 5,-5-2,0 0,-3 2,0-42,-3 33</inkml:trace>
  <inkml:trace contextRef="#ctx0" brushRef="#br0" timeOffset="54560.2456">22657 17144,'0'0,"3"8,-5 12,0 11,-2 9,0 11,1-2,-2 0,2 4,2-6,0-5</inkml:trace>
  <inkml:trace contextRef="#ctx0" brushRef="#br0" timeOffset="56279.1226">24411 17429,'0'0,"0"0,0 0,-5 0,5 0,-9-3,9 3,-12-7,12 7,-10-11,10 11,-6-12,6 12,1-10,9 7,-10 3,11 4,-11-4,13 11,-13-11,7 14,-7-14,2 12,-2-12,-8 7,-6-7,14 0,-19-5,19 5,-15-10,15 10,-13-12,6 1,7 11,2-10,9 5,6 9,2 8,1 4,-6 7,-4 5,0 5,-9-1,-3 0,-8 1,-4-2,-9-1,-3-5,-3-7,2-5,27-13,-23 7,1-12</inkml:trace>
  <inkml:trace contextRef="#ctx0" brushRef="#br0" timeOffset="57094.909">24414 17087,'0'0,"0"0,0 0,1 5,-1-5,3 10,-3-10,0 14,0-14,-1 14,-4-1,5-13,-9 4,9-4,-12 0,12 0,-10-7,10 7,-7-7,7 7,-1-10,1 10,7-5,2 6,-9-1,10 10,-10-10,5 13,-4 4,-1-17,-7 14,-7-5,14-9,-17 3,17-3,-18-2,18 2,-16-10,16 10,-9-12,9 12,-2-16,10 0,6 5,-14 11,18-3,-1 4,-17-1,12 11,-12-11,8 15,-8-15,3 17,-9-2,6-15,-13 13,13-13,-14 3,14-3,-17-3,3-8,14 11,-10-17,10 17,-2-17,2 17,2-16,-2 16,10-11,-10 11,11-2,-11 2,10 5,-10-5,8 11,-8-11,3 13,-3-13,-1 10</inkml:trace>
  <inkml:trace contextRef="#ctx0" brushRef="#br0" timeOffset="58968.0732">25138 16377,'0'0,"0"0,4 4,13 7,7 14,4 7,4 6,0 5,-4 3,1 0,-1-2,-1 0,-5-7,0-5,-22-32,21 26,-2-10,1-6,-20-10,21 0,-2-12,3-10,-6-7,5-9,-5-4,3-3,-3-5,-1-2,1 1,-3-1,-4 3,1 4,-5 5,-1 7,-4 33,4-30,-4 30,1-25,-1 25,0-19,-1 7,-2 14,-1 12,3 11,1 12</inkml:trace>
  <inkml:trace contextRef="#ctx0" brushRef="#br0" timeOffset="59331.5638">26037 16925,'0'0,"0"0,-2 9,-2 12,-3 5,3 4,1 2,3 2,0 3,7 3,-3 2,4 0,3 3,-2-1,-1-1,1-4,-4-3,-2-5,-3-3,0-28,-6 20,-9-1,-8-9,-10-10,-7-9,-6-5,-5-10,3-2</inkml:trace>
  <inkml:trace contextRef="#ctx0" brushRef="#br0" timeOffset="59770.6818">25993 16736,'0'0,"0"0,0 0,1 3,-1-3,3 6,-3-6,0 5,0-5,-3 4,3-4,-5 2,5-2,-6-2,6 2,-2-3,2 3,4 1,-4-1,9 6,-9-6,8 7,-8-7,7 6,-7-6,1 4,-1-4,-4-2,4 2,-5-8,5 8,-3-10,3 10,0-7</inkml:trace>
  <inkml:trace contextRef="#ctx0" brushRef="#br0" timeOffset="61131.2531">26772 17202,'0'0,"0"0,0 0,0 1,-3 6,-3 11,-1 5,-4 7,-1 3,1 2,-4 2,15-37,-14 34</inkml:trace>
  <inkml:trace contextRef="#ctx0" brushRef="#br0" timeOffset="61523.8691">26983 16350,'0'0,"6"12,-5 9,8 15,0 11,-4 9,-2 2,1 2,-2 1,-3-1,3-3,-4-6,-2-5,1-7,3-39,-2 31,2-31,-3 27,3-13,0-15</inkml:trace>
  <inkml:trace contextRef="#ctx0" brushRef="#br0" timeOffset="61872.9056">27227 16552,'0'0,"-4"3,-6 3,-12 10,-5 3,-1-1,-3 1,6 1,1-3,7 1,6 1,6 0,9 0,9-3,11-1,6 3,5-1,4 2,1 0,1 1,-7-3,-34-17,31 17,-31-17,24 15,-24-15,16 12,-8-6,-8-6</inkml:trace>
  <inkml:trace contextRef="#ctx0" brushRef="#br0" timeOffset="62253.8936">27643 16098,'0'0,"9"6,8 9,8 13,13 13,0 10,1 11,-3 6,-4 4,-3 4,-8 3,-9 1,-8 2,-8-2,-10 0,-9-6,-5-2,-8-6,-10-4,-5-4,-5-7,-6-8</inkml:trace>
  <inkml:trace contextRef="#ctx0" brushRef="#br0" timeOffset="62824.7372">24908 16120,'0'0,"-11"14,-8 13,-10 20,-3 9,0 9,0 0,9 1,11-1,5 0,7-3,10-3,7-4,7-7,6-3,4-3,2-6,-1-4,4 0,0-7,-1-3,-3-4,-2 0,-3-3,-4-3,-26-12,24 11,-24-11,20 10</inkml:trace>
  <inkml:trace contextRef="#ctx0" brushRef="#br0" timeOffset="63983.739">28624 16744,'0'0,"0"0,5 0,8-3,12-1,10 2,7 1,7 0,-3 2,9 4,-6 0,-8 0</inkml:trace>
  <inkml:trace contextRef="#ctx0" brushRef="#br0" timeOffset="64206.155">28671 16978,'0'0,"9"-2,14 0,9-3,18 4,8 0,4 2,-4-2,-2 0</inkml:trace>
  <inkml:trace contextRef="#ctx0" brushRef="#br0" timeOffset="64735.2912">29516 16284,'0'0,"0"0,-1 4,6 8,1 9,-3 8,1 7,-9 4,-2 3,-3 4,-4 0,-2-2,2-5,3-5,11-35,-7 32,1-2,2-2,5-4,3-1,-4-23,8 19,8-2,8-4,2-3,4-4,8-1,2-4,2 0,2 1,-1-3,2 0,-7 1,-38 0,34-2,-4-3,-30 5,25-9,-16-5,-11-3</inkml:trace>
  <inkml:trace contextRef="#ctx0" brushRef="#br0" timeOffset="64930.7755">29482 16558,'0'0,"0"0,12 2,14 1,13-2,10 1,3 0,0 0,-5-2,-47 0</inkml:trace>
  <inkml:trace contextRef="#ctx0" brushRef="#br0" timeOffset="65143.427">29496 16288,'0'0,"6"-2,12 1,11-1,18-1,8 2,5 1,0 3,-5-2</inkml:trace>
  <inkml:trace contextRef="#ctx0" brushRef="#br0" timeOffset="67324.676">30335 16755,'0'0,"0"0,0 0,0 0,0 0,2 1,-2-1,3 1,-3-1</inkml:trace>
  <inkml:trace contextRef="#ctx0" brushRef="#br0" timeOffset="67517.5921">30523 16773,'0'0,"0"0,0 0,3-1,2-1,5-2,5 1,-15 3,20-5,4 3</inkml:trace>
  <inkml:trace contextRef="#ctx0" brushRef="#br0" timeOffset="67645.542">30740 16777,'0'0,"0"0,0 0,0-1,0 1,1-3,-1 3,3-3,10-1,5 1,-18 3,22-3</inkml:trace>
  <inkml:trace contextRef="#ctx0" brushRef="#br0" timeOffset="67778.0777">30886 16777,'0'0,"0"0,0 0,0-1,0 1,0-2,3 2,-3 0,10 2</inkml:trace>
  <inkml:trace contextRef="#ctx0" brushRef="#br0" timeOffset="68290.9126">31177 16733,'0'0,"0"0,0 0,4-3,9-4,10 2,6 0,2-1,0 1,0 0,-31 5,26-7,-26 7,25-8,-5-4,-20 12,11-14,-8-2,-3 16,-8-16,-7 3,-8 3,-1 5,0 5,1 3,4 7,-2 4,7 6,-2 0,6 5,6 2,4 3,6-2,11 0,6-2,4-4,9-4,5-6,-2-3</inkml:trace>
  <inkml:trace contextRef="#ctx0" brushRef="#br0" timeOffset="68841.9454">31836 16634,'0'0,"-4"-2,-10-1,-4 4,-8 2,-1 4,0 6,-2 3,5 3,5 3,19-22,-13 25,9 0,11 0,9-6,3-6,5-7,4-6,-2-5,-1-11,3 1,-2-7,-3-7,-1-2,-5-6,-5-7,-2-2,0-1,-5-2,-3 3,-2 3,-6 0,6 43,-5-38,5 38,-5-32,5 32,-6-30,0 11,1 15,2 12,-5 8,0 13,0 6,1 5,1 9,-2 3,6 1,2 1,-1-2,2-4,7 1,4-6,3-4,7-4,7-5,3-8,0-8</inkml:trace>
  <inkml:trace contextRef="#ctx0" brushRef="#br0" timeOffset="69797.6262">32324 16695,'0'0,"-8"-2,-4 0,-5 3,-9 0,-1 4,-1 3,6 4,22-12,-20 11,20-11,-12 15,7 5,8 0,7-5,-10-15,15 14,4-4,-19-10,22 4,-22-4,23-1,-1-4,-22 5,18-10,-18 10,17-10,-17 10,11-11,-11 11,9-9,-2 8,-1 14,-1 8,-2 8,1 9,-3 5,0 0,-1 4,0 0,0 3,-3-1,-3 1,-5 1,-5-2,-6-9,-2-6,-1-5,0-9,1-8,24-12,-25 7,-3-11,-2-9,4-10,5-8,2-5,8-4,9 2,4 0,9 3,11 2,8 3,7 3,11 7,3 0,10 5,-2 0,1 3,-1-3,-4 4,-10-5,-3-2,-5-1,-7-2,-4 0,-7-4,-3 2,-9 1,-5 0,-2 22,-3-22,-3 4,-10-1,-1 4,-6 4,-1 0,24 11,-24-4,1 9,-1 9,2 6,7 6,4 6,5 1,8 1,11 4,1-4,7 0,4-1,3-5,1-5,1-1,-2-6,-28-16,27 10,-6-7,-21-3,14-6,-9-8,-16-7</inkml:trace>
  <inkml:trace contextRef="#ctx0" brushRef="#br0" timeOffset="70091.5219">32323 16677,'0'0,"0"0,0 0,0 0,0 0,-2-3,2 3,0 0,2 3,-2 6,2 4,1 6,0 3,1 1,-3-1,-2-1</inkml:trace>
  <inkml:trace contextRef="#ctx0" brushRef="#br0" timeOffset="105743.1889">6313 14297,'0'0,"3"7,0 8,3 11,-1 12,-3 7,-2 7,-1 5,3 2,-3 4,-3 6,2-2,-2 3,-2-2,3-4,0-4,0-5,1-5,1-5,2-6,-1-39,0 33,0-33,-1 30,-6-7</inkml:trace>
  <inkml:trace contextRef="#ctx0" brushRef="#br0" timeOffset="105959.4319">5956 15040,'0'0,"4"5,6 7,7 8,10 7,6 7,3 3,0 0,1 1,-3 0,-1 2,-5-8</inkml:trace>
  <inkml:trace contextRef="#ctx0" brushRef="#br0" timeOffset="106190.1078">6559 15095,'0'0,"-6"5,-13 6,-11 11,-7 6,-5 11,-4 5,-1 6,-3 0,7 3</inkml:trace>
  <inkml:trace contextRef="#ctx0" brushRef="#br0" timeOffset="106678.9784">5305 15617,'0'0,"0"0,0 0,0-2,-12-4,-18 4,-12 4,-9 7,-4 5,2 5,11 0,7-1,10 2,14 0,11-1,12 3,12 0,8 2,9 1,9 0,-4 0,-3 1,-9-5,-10 0,-10-2,-10 4,-13-4,-11 0,-13-1,-6-5,-9-3,-1-6,-3-1,1-4,3-3,9-8,12-9</inkml:trace>
  <inkml:trace contextRef="#ctx0" brushRef="#br0" timeOffset="106930.4461">5455 15467,'0'0,"5"6,-1 10,1 11,3 9,-4 9,-1 4,0 6,3-1,-5 2,3 0,-1 1,2-4,-5-53,3 47,-3-47,5 37</inkml:trace>
  <inkml:trace contextRef="#ctx0" brushRef="#br0" timeOffset="107533.3893">5269 15747,'0'0,"11"1,20-6,15 1,17 0,11-2,4 2,6 2,-6 4,-4-5,-7 1,-11 2,-13-2,-43 2,37-3,-37 3,23-2,-12-5,-17 0,-14-2,-10 3,-12 5,-3 2,-1 6,1 4,6 4,9 6,6-1,6 3,18-23,-9 23,6 0,12 2,9-6,3-7,6-7,6-5,-4-5,3-6,-1-2,-4-8,-5 0,-3-1,-6-4,-13 26,8-25,-8 25,5-20,-5 20,-3-20,0 10,3 10,-10 5,4 8,-4 15,7 4,2 1,5-1,2 0,10-6,6-5,6-6,5-10</inkml:trace>
  <inkml:trace contextRef="#ctx0" brushRef="#br0" timeOffset="108349.127">6486 15664,'0'0,"0"0,-5-1,-7-6,-4 3,-9 5,-6 6,-1 2,-1 5,0 3,8 1,2 2,23-20,-19 20,19-20,-12 21,11-2,7-5,8-9,3-5,4-6,2-7,-23 13,20-15,2-3,-22 18,21-18,-21 18,15-14,2 7,-2 11,-1 14,-5 8,3 10,-1 6,-5 6,-1 6,1 3,-1 2,-7 2,-3 3,-4-3,-6-7,-4-5,1-10,-4-9,22-30,-22 22,-5-10,-4-14,-1-9,7-12,-1-9,10-6,9-2,9-4,13 3,5 2,10 1,7 3,7 0,8-1,5 0,-1 3,-2-1,-5 1,-5 0,0-2,-13 1,-6 2,-10 2,-7 5,-8 25,0-24,-9 1,-9 3,-5 5,-2 6,25 9,-26-2,2 5,8 8,6 7,7 3,10 5,9 3,9 4,4 0,2 4,6 0,-4 1,0-2,-4-1,-4-6,-8-4,-17-25,20 17,-3-13,2-14</inkml:trace>
  <inkml:trace contextRef="#ctx0" brushRef="#br0" timeOffset="108882.0441">8098 14290,'0'0,"6"14,10 17,11 19,6 8,6 5,3 1,3-3,-7-3,3 1,0-3,-4-1,0 1,-1-6,-6-1,1-3,-5-5,0-7,-5-4,-3-4,-18-26,15 22,-7-8</inkml:trace>
  <inkml:trace contextRef="#ctx0" brushRef="#br0" timeOffset="109098.2248">8409 15130,'0'0,"12"6,9 8,14 9,15 6,2 1,-1-1,-4-4,-7-7</inkml:trace>
  <inkml:trace contextRef="#ctx0" brushRef="#br0" timeOffset="109320.6525">8829 15023,'0'0,"0"0,-3 2,-8 9,0 8,-5 10,2 9,0 10,6 7,2 2,4 2,7-3,2-6</inkml:trace>
  <inkml:trace contextRef="#ctx0" brushRef="#br0" timeOffset="110022.2574">8496 15717,'0'0,"6"10,0 10,10 11,9 7,0 5,3 0,0-2,-2-9,-26-32,22 30,-22-30,20 20,-20-20,19 14,0-10,-3-17,-1-12,-5-11,1-10,0-3,-5 0,0 4,0 6,-1 10,-5 29,9-26,-3 5,-6 21,9-14,5 4,9 5,4 7,4 3,8 4,-2 1,-3-3,0-2,-2-2,-4 0,-28-3,26-1,-26 1,24-3,-24 3,20-8,-6-5,-12-4,-6-1,-8 2,-8 3,-4 5,1 9,-3 3,0 10,7 4,-2 10,6 5,3 9,8 2,4 1,9 0,11-2,5-5,5-5,2-7,-1-8</inkml:trace>
  <inkml:trace contextRef="#ctx0" brushRef="#br0" timeOffset="110354.5042">9436 15715,'0'0,"8"1,3 2,12 10,7 7,-2 9,-4 2,-3-1,-21-30,14 32,-9 0,-14-2,9-30,-12 23,-6-9,1-14,-1-11,3-6,2-6,4-4,5-1,5-3,8 0,4 3,14 3,6 7,6 7,7 3,1 6,-4 0,3-3</inkml:trace>
  <inkml:trace contextRef="#ctx0" brushRef="#br0" timeOffset="110617.5966">10007 15311,'0'0,"0"0,1 0,-3 11,1 6,-3 11,3 9,-1 10,2 9,3 6,0 5,-1 2,0 0,-1-7,-3-2,2-8,0-52,-1 42</inkml:trace>
  <inkml:trace contextRef="#ctx0" brushRef="#br0" timeOffset="110987.5279">9830 15727,'0'0,"7"-2,13 0,16 2,19 3,10 0,4 0,4 3,-3-5,-11-1,-6-5,-9-6,-10-2,-8-7,-26 20,18-22,-11 0,-7-5,-7 0,-8 7,-7 1,-1 7,-3 7,1 10,0 10,3 5,7 10,-2 7,13 6,3 1,10 6,8-2,7 0,3-2,5-10,0-8</inkml:trace>
  <inkml:trace contextRef="#ctx0" brushRef="#br0" timeOffset="111473.4692">10718 15716,'0'0,"7"0,8 7,2 4,13 13,0 7,-5 6,-4 0,-8 3,-9-5,-7-4,-8-7,-9-6,-4-7,-2-7,26-4,-25-2,6-6,4-7,7-5,9-3,9-3,5-6,10 1,3-1,8 0,2 1,4 5,0 3,-42 23,38-20,-10 5,-28 15,23-15,-12 3,-12 0,-9 4,-13 2,-6 5,-3 5,0 9,1 8,5 7,11 3,9 2,9 10,9 2,16 4,14 6,11 6,12-1</inkml:trace>
  <inkml:trace contextRef="#ctx0" brushRef="#br0" timeOffset="123537.8941">26149 13244,'0'0,"0"0,3-5,-3 5,1-10,-1 10,2-13,-2 13,2-12,-2 12,3-14,-3 14,1-12,-1 12,4-7,-4 7,2-1,1 8,-3 7,-1 7,-2 4,1 1,-1 1,7 0,1 0,-2 1,-2-4,1-1,-2-23,0 23,2 0,-2-23,1 21,-1-21,2 19,-2-19,2 14,0-8,0-9,2-9,0-6,-1-3,4-4,-5-3,1-1,0-3,-1 0,0 0,0 3,-2 29,2-28,-2 28,2-27,-2 27,4-23,-4 23,2-20,-2 20,1-12,-1 11,-7 13,1 6,4 10,-1 0,0 5,1-3,-1-2,3-28,-2 30,1-2,0-2,1-26,-1 23,1-23,2 22,-2-22,2 16,-2-16,1 7,2-11,0-13,-1-7,2-2,-1-5,4-1,-4 1,-2 1,2 1,-3 29,3-26,-3 26,3-24,-3 24,4-21,-4 21,1-16,0 7,0 12,-1 8,1 4,-2 9,-2 2,1-1,1 3,3 2,-3-4,1-1,0-25,-1 24,1-24,-3 23,3-23,0 20,0-20,-1 15,1-15,0 9,1-9,0-11,0-8,-1-4,1-6,-1-4,1-1,1 2,-2 32,1-31,-1 31,1-26,-1 26,-1-25,1 25,-1-19,1 19,-2-8,1 12,-4 10,3 10,0 1,1 1,3 2,-4-1,5-3,-3-24,2 25,-1-2,0-3,-1-20,1 22,-1-22,2 17,-2-17,2 16,-1-9</inkml:trace>
  <inkml:trace contextRef="#ctx0" brushRef="#br0" timeOffset="180733.4359">2344 13627,'0'0,"-6"1,6-1,-9 1,9-1,-14 0,14 0,-10 1,10-2,23-7,22-4,20-10,20-3,12-1,16-3,8-5,13-1,12-3,10 1,3 0,6 2,3 4,-2 0,2 8,-5 6,-11 3,-17 4,-20 2,-22 4,-93 4,69-3,-18 1,-25 7,-29 3,-28-3</inkml:trace>
  <inkml:trace contextRef="#ctx0" brushRef="#br0" timeOffset="181101.0128">2654 13747,'0'0,"15"-7,16-7,21-8,23-2,12-5,8 0,11 0,7-1,8 0,8 4,3-2,-2 6,3-2,-3 8,-7 1,-8 2,-12 6,-13-2,-19 4,-71 5,55-4,-23 4</inkml:trace>
  <inkml:trace contextRef="#ctx0" brushRef="#br0" timeOffset="181787.5392">1849 11663,'0'0,"-7"4,-10 1,-12 15,-4 9,-8 11,-1 16,0 7,6 6,7 5,8-1,13-3,5-8,9-7,8-11,7-8,3-8,7-4,7-10,8-8,2-6,14-15,7-9,5-11,8-12,1-8,-8-8,-7-4</inkml:trace>
  <inkml:trace contextRef="#ctx0" brushRef="#br0" timeOffset="182504.8652">2428 11629,'0'0,"-9"4,-14 6,-3 11,-10 15,0 10,1 6,15 8,7 0,13-2,8-8,8-5,7-12,9-9,3-9,3-13,2-10,-5-6,1-11,-4-7,-3-4,-5-5,-11-7,-4 2,-3 0,-9 8,-9 7,-1 8,-8 5,-8 7,-8 5,-5 8,-5 6,2 4,-1 4,8 2,38-18,-30 15,8-1,22-14,-4 10,14-6,29-14,10-7,18-13,9-7,3-5,0 1,-10 2,-5 6,-12 6,-52 27,38-17,-38 17,24-9,-14 6,-18 13,-18 4,-9 10,-7 2,-3 3,10 0,5-3,30-26,-17 25,7-1,24 1,9-4,18-4,8 0,12-4,4-1,-4 3,-4 0,-11 0,-11 3,-10 2,-14 2,-9 2,-15 4,-9 2,-11 2,-13-1,-7-2,-1-7,3-10,10-9</inkml:trace>
  <inkml:trace contextRef="#ctx0" brushRef="#br0" timeOffset="182868.3073">3215 11226,'0'0,"0"0,4 7,-4 19,1 9,-2 13,1 13,-3 8,2 1,2 3,3-2,4-10,2-8,3-7,-2-8,8-6,-1-5,5-6,3-6,4-2,2-8,3-9,4-4,0-10,0-10,-5-8,-3-6</inkml:trace>
  <inkml:trace contextRef="#ctx0" brushRef="#br0" timeOffset="183068.571">2998 11606,'0'0,"20"-8,21-7,25-8,28 0,22 2,10 6</inkml:trace>
  <inkml:trace contextRef="#ctx0" brushRef="#br0" timeOffset="189202.0509">21940 13110,'0'0,"28"-5,19-3,25-2,34-2,20 1,6 2,12 5,9 1,-2 6,0 2,-6 1,-7 0,-13 3,-16 0,-25-2,-84-7</inkml:trace>
  <inkml:trace contextRef="#ctx0" brushRef="#br0" timeOffset="189484.4559">22062 13296,'0'0,"38"-10,37-5,41-3,30-1,24 5,3 8,-3 1,-11 8,-20 2,-29-1,-23-7,-29-3,-32-12</inkml:trace>
  <inkml:trace contextRef="#ctx0" brushRef="#br0" timeOffset="189828.1051">22160 11344,'0'0,"-14"4,-7 9,-15 9,-9 15,-7 10,-1 7,4 5,11 3,4-7,16-5,14-10,17-4,17-11,17-2,20-10,14-7,10-11,6-14</inkml:trace>
  <inkml:trace contextRef="#ctx0" brushRef="#br0" timeOffset="190533.8853">22684 11353,'0'0,"-13"7,-11 4,-9 8,-5 8,-2 6,9 4,6 5,13 4,10-3,16 3,6-3,13-4,5-10,5-10,0-9,3-7,-4-15,-5-6,-8-5,-9-5,-7-6,-12-1,-5 1,-9-2,-3 3,-13 5,-3 7,-9 5,-1 5,0 4,7 4,35 3,-31-2,31 2,-22 1,10-1,17 0,13-6,19-1,13-5,15-3,7-4,3 0,-5-1,-11 2,-59 18,45-21,-45 21,33-15,-16 0,-18 5,-15 3,-10 6,-5 1,-4 5,35-5,-32 12,8 6,10 8,14 2,15 3,13 2,12-1,7 0,7 1,2-2,0-2,-14-3,-42-26,32 24,-12-2,-14 2,-12-4,-13-5,-15-2,-10-3,-12-3,-7-8,-1-5</inkml:trace>
  <inkml:trace contextRef="#ctx0" brushRef="#br0" timeOffset="190856.9809">23362 11030,'0'0,"0"0,2 5,5 11,-5 10,2 9,-5 11,-4 6,-4 7,0-1,0 2,5-7,2-8,7-10,-5-35,8 34,5-7,9-3,7-2,4-11,6-7,1-7,2-8,2-8</inkml:trace>
  <inkml:trace contextRef="#ctx0" brushRef="#br0" timeOffset="191035.3883">23161 11251,'0'0,"19"-3,22 0,23 2,37 4,13 8</inkml:trace>
  <inkml:trace contextRef="#ctx0" brushRef="#br0" timeOffset="202491.8509">22195 12754,'0'0,"5"4,8 3,5 7,-2 3,4 1,-1-1,-2 0,-2 1,0 3,0 2,1 2,4-1</inkml:trace>
  <inkml:trace contextRef="#ctx0" brushRef="#br0" timeOffset="253634.1961">28762 13797,'0'0,"0"0,0 0,0-1,0 1,-2-3,2 3,-3-4,3 4,-3-5,3 5,-2-2,2 2,-2 2,2-2,-3 5,3-5,0 4,0-4,0 5,0-5,3 8,-3-8,4 9,-4-9,8 7,-8-7,6 9,-6-9,6 10,-6-10,5 10,-5-10,3 6,-3-6,0 7,0-7,-3 2,3-2,-2-1,2 1,-4-3,4 3,-5-4,5 4,-5-5,5 5,-7-2,7 2,-9-6,2 3,7 3,-13-10,13 10,-12-11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8:00:08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7546,'0'0,"6"-13,-6 13,7-24,1-8,-6-4,-9 4,-9 4,-14 10,-11 8,-20 13,-11 16,-6 9,-9 9,-7 11,3 4,9 3,9-3,15 1,20-6,14 1,20-5,14-1,17-5,17-3,9-6,10-1,9-2,5-4,3-3,-4 0,-1-2,-12 0,-10 3,-13-2,-10 2,-13 1,-9-1,-14 4,-8-2,-14 6,-12-1,-11 5,-11 1,-3 0,-8 1,0 0,-1-4,9-1,5-6,9-8,51-14</inkml:trace>
  <inkml:trace contextRef="#ctx0" brushRef="#br0" timeOffset="809.3398">7077 6739,'0'0,"-21"7,-22 12,-18 15,-23 14,-11 15,-1 12,1 12,6 9,9 7,6 8,9 7,13 6,10 5,8 2,8 5,8 5,12 1,3 2,12-5,14-6,10-13,11-10,12-18,11-15,12-16,9-16,9-24,5-12,4-18,-3-16,-2-14,2-15,-6-10,0-14,-3-7,-1-8,-3-10,-1-3,-5-1,-6-1,-11 0,-5 2,-8-3,-11 2,-6 0,-12 1,-9-1,-12 3,-13 4,-13 3,-8 9,-13 4,-8 8,-7 5,-11 10,-5 8,-10 10,-5 10,-1 14,-4 11,-2 12,1 10,1 14,-1 9,8 10</inkml:trace>
  <inkml:trace contextRef="#ctx0" brushRef="#br0" timeOffset="2707.0352">12558 3331,'0'0,"0"7,-2 5,-2 11,0 13,-4 10,0 2,2 13,-6 9,-4-4,-1 4,-2 3,-2-6,2-7,19-60,-16 47,16-47,-8 32,5-17,10-21,4-18,6-10,1-11,2-9,1-4,3-5,-4-5,-2-6,-2 3,-6 1,2 7,-12 63,8-53,-8 53,10-41,-10 41,9-31,-3 14,1 15,3 11,0 11,6 9,4 7,1 11,3 6,8 5,-1 5,-5 0,2-4,-5-7,-6-6,-9-1,-9-3</inkml:trace>
  <inkml:trace contextRef="#ctx0" brushRef="#br0" timeOffset="2863.25">12565 3737,'0'0,"14"-9,27-6,21-11,24-1,5-2</inkml:trace>
  <inkml:trace contextRef="#ctx0" brushRef="#br0" timeOffset="3423.7339">12916 2936,'0'0,"-19"2,-22 4,-18 5,-13 12,-5 12,2 11,8 9,4 17,3 13,2 13,2 10,5 4,10 5,17-9,15-10,18-15,21-5,16-14,7-9,7-5,9-10,6-11,6-13,7-16,5-11,3-15,6-11,0-7,-5-12,-6-9,-11-16,-11-9,-14-5,-10-3,-15 1,-12 9,-10 6,-12 7,-11 12,-15 5,-13 6,-13 7,-13 9,-8 8,-10 12,-4 5,-10 13,-2 11,-6 8,4 13,0 7,10 9,14 3,15 3</inkml:trace>
  <inkml:trace contextRef="#ctx0" brushRef="#br0" timeOffset="5056.8744">12506 11369,'0'0,"0"0,0 0,0-1,0 1,0-1,0 5,2 10,-1 8,1 11,1 10,-3 7,3 6,1 3,1 0,-2 1,4-3,-1-5,-6-9,0-43,-2 35,2-35,-2 26,2-26,-3 15,-4-11,-7-13,2-11,-4-9,-3-9,2-9,0-5,3-4,3-4,8-3,6-2,8 3,10 7,6 8,10 9,5 11,2 13,1 7,8 7,-9 9,-6 9,-1 2,-10 8,-14 0,-9 4,-10 3,-13 1,-8-4,-9-1,-3-6,-1-4,40-21,-34 14,34-14,-24 9,10-5,17-8,13 2,16-2,7 1,8 6,8 9,1 3,-1 5,-10 6,-8 1,-11 3,-13 1,-13-2,-11 1,-13-1,-12 1,-11-3,-10-4,-11-4,-4 0,-5-5,-1-5,10-9</inkml:trace>
  <inkml:trace contextRef="#ctx0" brushRef="#br0" timeOffset="5653.5671">12682 10923,'0'0,"-19"6,-16 9,-15 15,-14 11,-9 12,3 11,4 5,7 10,13 9,5 5,11 7,10 6,9 0,14-3,7-4,16-11,9-10,21-11,0-12,14-10,10-11,8-14,3-14,-2-10,8-14,-8-12,2-10,-4-8,-5-9,-7-4,-2-8,-12-5,-7-3,-11-1,-13-4,-12 1,-12-3,-14 1,-12-2,-7 8,-10 3,-10 7,-5 10,-1 6,-7 10,-1 12,-2 7,-8 10,-1 11,-3 8,-2 8,1 10,2 6,6 4</inkml:trace>
  <inkml:trace contextRef="#ctx0" brushRef="#br0" timeOffset="7026.3522">20735 3528,'0'0,"10"-7,-10 7,12-18,-12 18,11-19,-3 2,-13 4,-17 19,-15 11,-19 11,-4 15,-4 5,-1 7,3 8,7 2,8 4,15-1,19-7,16-7,22-11,21-15,16-10,17-15,11-16</inkml:trace>
  <inkml:trace contextRef="#ctx0" brushRef="#br0" timeOffset="7577.7615">20502 3198,'0'0,"-18"18,-17 17,-12 19,-17 19,1 12,5 10,7 6,7 0,18 5,7-5,12-2,14-5,12-13,6-12,10-11,12-17,6-17,7-13,6-16,4-19,3-11,7-11,2-8,-1-10,0-3,-7-5,-7-2,-6-3,-11 6,-11-2,-12 4,-8 5,-12 2,-9 3,-9 4,-10-1,-8 4,-7 7,-9 11,-5 4,-6 12,-7 12,-1 6,-3 14,-7 9,-8 11,-3 12,-2 9</inkml:trace>
  <inkml:trace contextRef="#ctx0" brushRef="#br0" timeOffset="8729.0919">19841 11549,'0'0,"-2"13,-1 11,-6 18,-2 8,3 5,3 5,-5-2,2-1,-5-7,2-5,11-45,-17 32,17-32,-11 20,11-20,-10 11,10-11,-2 2,3-6,9 1,4 3,11 1,14 2,8 1,9-4,0-5,3 1,-8-6,-2-8,-8-3,-8-4,-7-3,-9-5,-6-5,-5-9,-5-6,-9-10,-7-10,-8 2,-11 7,-5 10,-7 11,-10 15,-2 8,-3 13,3 8,4 5,6 6,9 5,11 1,10 1,14 2,11 0,13-7,12-2,15-6,9-7,10-9,8-8</inkml:trace>
  <inkml:trace contextRef="#ctx0" brushRef="#br0" timeOffset="9264.2371">19860 10771,'0'0,"-24"8,-20 13,-13 10,-7 13,1 16,3 16,7 11,9 15,6 9,2 7,13 8,10 8,18-4,9-6,11-13,16-14,14-15,12-15,14-13,11-11,7-14,4-17,4-12,4-15,1-12,-2-14,-3-9,-8-14,-12-10,-10-13,-10-9,-8-7,-12-6,-14-3,-13-3,-16 3,-16 2,-11 7,-13 0,-10 8,-10 6,-8 6,-7 11,-3 12,-5 14,3 12,0 14,-5 13,-3 15,0 11,-4 12,-1 12,2 7</inkml:trace>
  <inkml:trace contextRef="#ctx0" brushRef="#br0" timeOffset="10567.1109">13347 11757,'0'0,"0"0,0 0,-4 1,1 2,6 3,4 4,10-1,17-1,11-2,11-5,15-1,11-4,13-2,13 2,8-4,10-4,10 6,8-2,12 1,6-1,11 0,6 4,5-3,7 3,0 4,2 1,6 0,-8 3,3-1,5 0,-8 5,-3-5,4 1,-8 3,-10-1,-4 1,-7-1,-9 5,-5 0,-3 0,-9-3,-9 3,-7-3,-10-3,-10 1,-7 2,-11-6,-4-1,-12-1,-5-3,-62 3,51-8,-51 8,38-9,-15-5,-17-10,-17-2,-12-1,-10 1,-11 1,-2 3,-4 0,-1 3,-3-1,2 7,7 1,45 12,-40-5,40 5,-25-1,12 5,14 5,19 6,11 2,6 3,6 0,4 0,-1-1,-5-2,-9 3,-7-3,-9 2,-9 2,-8 5,-9 4,-8 2,-8 7,-12 7,-5 5,-11 9,-11 11,-7 12</inkml:trace>
  <inkml:trace contextRef="#ctx0" brushRef="#br0" timeOffset="11790.9418">20666 4240,'0'0,"0"0,4 7,1 12,5 7,-6 8,-3 7,-2 2,0 4,-4 8,3 4,-5 7,4 6,-4 4,3 6,-2 6,0 5,-7 4,3 4,-3 6,0 3,-2 6,4 7,-2 2,8 0,-6 2,-1-2,1 6,-1 2,-3 1,7 3,-1-1,-2 6,4-2,6-1,-2 0,-2 3,-1-2,-5 3,3-5,1-4,-2-1,-3-6,3-4,2-2,1-2,10-6,-1-2,2 0,-1-2,2-2,-5-9,-3-3,10-1,-10-5,5-4,-4-2,3-5,-1-6,0-6,0-8,-3-4,-5-8,-1-8,4-1,-2-3,3 2,0-3,2 0,-1-1,0 1,2-3,3-1,-3-29,4 26,-2 0,-2-26,2 24,-2-4,-4-12,-3-9,-4-8,-3-11</inkml:trace>
  <inkml:trace contextRef="#ctx0" brushRef="#br0" timeOffset="11978.4057">20027 10322,'0'0,"0"0,2 2,6 3,9 13,19 9,12 4,7 7,4 1,2 1,-3-2,-5-5</inkml:trace>
  <inkml:trace contextRef="#ctx0" brushRef="#br0" timeOffset="12181.5128">20607 10251,'0'0,"-6"8,-4 11,-9 21,-11 16,-3 17,-4 13,-3 6,5-11</inkml:trace>
  <inkml:trace contextRef="#ctx0" brushRef="#br0" timeOffset="14295.6914">7791 8672,'0'0,"0"0,9 5,10 6,14 2,5-1,10 8,3 5,6 2,5 8,4 4,4 3,7 7,5 7,7 9,3 0,6 3,10 2,8-1,4 4,9 5,5 2,3 5,2 0,5 3,-4-2,-1 3,3 6,0-3,-9 0,-2-1,-1-1,-12-7,-5-3,-3 2,-6-4,-1-4,-8-4,-4-6,-9-5,-7-4,-7-6,-8-3,-8-7,-6-5,-8-7,-9-5,2-3,-2-1,-3-4,-2-4,-24-10,26 7,1 1,-27-8,28 6,-28-6,27 2</inkml:trace>
  <inkml:trace contextRef="#ctx0" brushRef="#br0" timeOffset="14545.6334">11693 11537,'0'0,"8"-4,12 2,12 2,20 0,10-1,10 1,1 3,-5 8</inkml:trace>
  <inkml:trace contextRef="#ctx0" brushRef="#br0" timeOffset="14748.7032">11998 11101,'0'0,"0"0,1 7,7 21,0 18,7 20,1 15,6 5,-7-1</inkml:trace>
  <inkml:trace contextRef="#ctx0" brushRef="#br0" timeOffset="16088.7945">8087 7770,'0'0,"0"0,2-2,5-6,11-6,3-8,8-5,6-3,7-8,5-6,8-6,5-8,5-8,5-3,3-6,4-3,5-7,8-7,4 1,3-7,3-4,9 3,-1-2,6 2,-1 3,-4-1,1 3,1-2,1-1,5 3,-1-2,1 5,-1-2,4 4,-5 2,-3 2,-3 5,-3 0,-6 4,-1 3,-2 1,-5 4,1 3,-6 1,2 5,-3 5,-3 1,-7 3,-4 7,-7 6,-8 0,-9 5,-48 32,41-26,-41 26,31-22,-14 6,-15 5,-10 9,-15 6,-8 6,-9 5,-8 4,-1 2,1-2,4-1,44-18,-39 18,39-18,-30 16,30-16,-20 12,12-8,23-9,14-6,16-3,8-4,2 3,1 0,-5 7,-51 8,45-5,-13 10,-3 8,-12 12,-10 4,-7 11,-6 9,-5 10,0 8,-7 8,4 5,3 6,7-4,15-10</inkml:trace>
  <inkml:trace contextRef="#ctx0" brushRef="#br0" timeOffset="16962.4511">12999 4327,'0'0,"0"0,0 0,-2-1,2 1,-3-1,0 4,-2 10,1 7,-3 9,-3 6,1 4,-1 7,-1 5,4 6,0 6,1 5,1 6,2 12,1 4,0 7,5 9,-3 1,-1 7,-4 5,2 0,0 5,4 7,2-2,-1 5,-1 0,3 1,-8 4,-1 3,0-1,-5 5,1-2,-6-1,1 2,1 2,-3-6,7 3,-10-6,10 1,-1-1,-4-1,1-1,-2-5,5-2,-3-6,2-7,-1-4,2-2,2-4,7-7,-1-8,4-7,-1-6,4 0,-2-9,5-2,1-5,1-7,-3-2,6-2,-5-3,-3-4,4-2,-4 0,-2-4,2-1,1 1,-1-3,4-2,-5 0,2-2,1-2,-2-1,1 0,-1-4,-3 1,0-2,0 3,0-1,-2-25,5 26,-1 1,-2 3,-2-30,-2 28,-7-7</inkml:trace>
  <inkml:trace contextRef="#ctx0" brushRef="#br0" timeOffset="17877.0478">12928 4502,'0'0,"-6"8,-5 10,-12 16,-16 20,-5 3,5 0,3-4,9-4,11-7,16-42,-13 39,13-39,-9 33,9-33,-4 21,4-10,2-13,2-12,6-11,3-6,-1-9,5-3,3-5,-2-2,-4-1,2 1,-1 1,-5 4,1 4,-11 41,13-32,-1 8,-12 24,20-16,-1 10,7 16,0 9,3 11,4 7,-2 2,-1 7,5 5,-1 2,4 7,-2 2,-7-6,2-6</inkml:trace>
  <inkml:trace contextRef="#ctx0" brushRef="#br0" timeOffset="19200.4806">13425 3949,'0'0,"0"0,0 0,0 0,5 1,15 3,7 1,4-1,9 4,8 0,27-1,-1-6,7 1,2-1,8-2,-4 1,10 0,3-1,1 0,9-1,5 1,0 2,9 1,1 1,-1 0,1-5,9 5,-7-2,2 0,0 1,2 5,-1-6,1 3,3 0,-1-1,0 0,1 3,2-1,-2-1,0 1,0-1,-3 2,-1-1,-2 0,-5 1,3 1,-4-3,-5 4,-1 0,-5-3,-6 2,1 1,-1-7,-5 3,-6 5,-3-3,4 0,-9 0,-1-1,-6-2,-4 3,-6-1,-5 0,-5 0,-2-2,-9 0,-1-1,0-1,-7 0,-40-1,34-1,-34 1,28-3,-28 3,21-2,-21 2,16-3,-16 3,12-1,-12 1,5-2,-5-2,0 4,-7-5,-10-5,-7-2,-9 0,-5 1,-4 0,3-1,-3 0,1-3,-1 2,3 2,-4 1,43 10,-39-9,39 9,-30-7,30 7,-18-3,20 3,31 4,14 3,13 5,7-1,0-2,0 2,-9-2,-2-2,-4 3,-9 0,-6-2,-37-8,29 11,-4 2,-7 3,-12 5,-6 4,-6 4,-9 5,-4 0,-14 8,-8 2,-8 6,-7 6,-8 12,-4 6</inkml:trace>
  <inkml:trace contextRef="#ctx0" brushRef="#br0" timeOffset="23869.4775">9667 10182,'0'0,"-6"3,-12 2,-9 11,-20 11,-6 7,-7 11,-1 7,8 6,6 5,8 1,10-4,9-4,16-4,10-4,12-11,2-5,10-8,6-7,3-9,-1-9,2-9,-4-4,-3-5,-5-2,-6-2,-9 0,-9 0,-10 1,-8 2,-6 5,-8 2,-4 8,-7 5,-5 9,1 7,0 7,-1 6,6 2,9 2</inkml:trace>
  <inkml:trace contextRef="#ctx0" brushRef="#br0" timeOffset="24560.5081">16350 12019,'0'0,"0"0,0 0,3-1,-1 2,1 8,-1 10,0 15,-2 12,0 13,-4 12,-5 13,-5 11,1 8,3 6,2-2</inkml:trace>
  <inkml:trace contextRef="#ctx0" brushRef="#br0" timeOffset="26400.0076">9408 5340,'0'0,"4"11,-5 13,1 14,1 8,-5 8,2 0,8-1,-1-10,3-5,-8-38,12 31,5-7,5-8,0-9,2-7,1-10,5-9,0-7,6-8,-6 1,-2-6,-7 2,-8-1,-9 7,-4 31,-1-29,-7 5,8 24,-20-16,-2 5,22 11,-24-3,6 10,9 13,6 11,7 10,4 8,4 9,4 5,0 3,-2 2,8 1,0-4</inkml:trace>
  <inkml:trace contextRef="#ctx0" brushRef="#br0" timeOffset="27145.5194">13064 7940,'0'0,"0"0,1 0,5-3,14-6,9-4,12-1,11-1,7-2,4 1,5-3,-6 0</inkml:trace>
  <inkml:trace contextRef="#ctx0" brushRef="#br0" timeOffset="27760.4639">13663 7549,'0'0,"11"-4,8-6,13-3,10-1,7 1,-2 0,-4 1,-43 12,35-9,-35 9,28-8,-28 8,16-11,-16 5,0 6,-12-6,-10 3,-8 3,1 5,29-5,-30 4,3 5,4 0,5 6,-1-1,4 5,2 3,3 4,1 1,-1 3,3-2,2-2,5-26,-5 27,5-27,-3 27,3-27,1 22,-1-22,2 20,3-10,6-10,4-6,2-6,2-1,8 1,3 0,1 5,5 2,-1 4,-2 7,-2 4,-31-10,28 15,-8 5,-8 8,-6-2,-11 0,-9 1,-11 1,-5-2,-9 4,-5-1,-6 1,-3-1,-5 0,7-7</inkml:trace>
  <inkml:trace contextRef="#ctx0" brushRef="#br0" timeOffset="30021.1507">16902 3468,'0'0,"0"0,-1-5,1 5,-1-14,3-5,-2 19,11-18,6-3,13 8,2 5,9 7,-4 6,-2 4,-35-9,25 16,-6 0,-11 6,-8 3,-9-1,-10-1,19-23,-23 18,23-18,-22 16,9 0,16-5,18-3,12 1,14 1,0-2,-2 2,-7 0,-38-10,31 18,-16 2,-11 4,-17 1,-11-4,-13 1,-14 2,-8 3,-8 2,0 4</inkml:trace>
  <inkml:trace contextRef="#ctx0" brushRef="#br0" timeOffset="31867.9616">20710 7898,'0'0,"0"0,-1-3,1 3,-7-7,3-7,7-7,9-3,8 4,10 3,5 7,2 9,-5 8,-2 3,-10 10,-8 6,-7 8,-10 5,-7 2,-7 2,-6 1,-2-4,4-3,23-37,-19 31,19-31,-13 28,11-4,19-9,16-7,17-9,13-8,8 0,0 1,-1 2,-8-1,-6 3,-56 4,51-4,-51 4,37-2,-37 2,24 0,-16 7,-31 8</inkml:trace>
  <inkml:trace contextRef="#ctx0" brushRef="#br0" timeOffset="72133.6889">3511 15535,'0'0,"2"12,-5 11,-3 16,-5 14,-7 8,-5 7,-3 4,-1-1,2-8,3-12,22-51,-19 42,19-42,-13 32,12-13,7-8,11-9,11-11,6-7,4-1,7-7,1-2,-1 7,2 6,-8 7,-2 6,-8 8,-3 7,-6 3,-6 9,-3 1,-2 4,-4 1,-2 1,0 2,-6 0,3-36,0 33,-3-7,-4-14</inkml:trace>
  <inkml:trace contextRef="#ctx0" brushRef="#br0" timeOffset="72382.5984">3941 14907,'0'0,"0"0,3 9,-3 21,4 24,0 10,3 10,-5 1,-4-4,-3-7,5-64,-10 52</inkml:trace>
  <inkml:trace contextRef="#ctx0" brushRef="#br0" timeOffset="72915.7767">3738 15214,'0'0,"9"-1,7-2,13-4,20-2,10-1,3-2,5-5,-3-1,-8 0,-2-6,-11-1,-7 0,-14 0,-2-2,-9 2,-9 1,-2 24,-6-21,-5 3,-8 3,-3 12,4 9,0 9,1 13,5 12,5 8,5 6,2 2,0-3,5-4,-4-2,-1-47,2 39,-2-39,2 29,-2-29,5 19,-1-14,11-21,-5-11,4-11,7-8,3 0,-1 9,2 13,3 13,3 15,3 15,-5 15,2 6,-3 15,-5 4,-2 5,-4 1,-6 5,-4-6,0-3</inkml:trace>
  <inkml:trace contextRef="#ctx0" brushRef="#br0" timeOffset="73150.0951">5217 16100,'0'0,"-2"12,4 10,-2 6,-2 1,2-29,-1 30</inkml:trace>
  <inkml:trace contextRef="#ctx0" brushRef="#br0" timeOffset="73321.9656">5127 15781,'0'0,"0"0,3-2,4-14,9-6,4-4,4-1</inkml:trace>
  <inkml:trace contextRef="#ctx0" brushRef="#br0" timeOffset="73525.0287">5399 15495,'0'0,"0"0,0 0,1 0,5 9,-3 16,2 5,0 13,2 6,-1 5,-1 2,-3-2,-1 3,0-3,-2-4,1-50,-3 46,-2-10</inkml:trace>
  <inkml:trace contextRef="#ctx0" brushRef="#br0" timeOffset="73856.8101">5322 15892,'0'0,"12"0,17-3,17-2,7-1,10 1,3-3,-5 0,-7-3,-1 0,-16-1,-37 12,28-14,-9-4,-18 1,-11-2,-7 2,-14 8,-5 5,3 9,1 8,1 9,7 7,10 7,6 6,10 1,12 1,4-1,9-2,8-7,4-6,4-12,-4-7</inkml:trace>
  <inkml:trace contextRef="#ctx0" brushRef="#br0" timeOffset="74817.5656">6064 15834,'0'0,"6"3,7 4,3 10,11 5,4 6,0 6,0-3,-8 3,-6-1,-17-33,12 27,-12-27,6 27,-6-27,0 21,0-21,-3 12,-3-12,3-15,9-7,3-9,15-4,9 5,9 4,7 6,2 7,0 8,-1 2,-5 2,-3 1,-42 0,35-2,-35 2,22-3,-18 0,-19 2,-15 2,-9 3,-7 8,2 7,7 3,37-22,-32 25,9 3,12 0,17-2,8-6,9-5,8-6,4-8,1-5,1-6,-4-5,0-6,-7-11,-4-5,-6-4,-16 41,10-36,-7 6,-3 30,-6-21,-2 14,-3 13,4 10,2 10,10 4,-1 1,11-2,4 0,4-7,8 1,1-9,3-7,3-9,-2-7,-2-9,-2-8,1-12,-5-8,-3-9,-1-12,-2-6,-5-3,-2-6,-7 5,-5 9,-6 9,-2 12,5 47,-9-35,9 35,-11-24,2 12,-4 17,0 14,7 13,-2 12,3 13,2 8,-1 3,4 4,2 2,4-2,2-5,2-10,2-1,3-11,4-9,0-5,8-8,4-12,3-11,-2-12,1-12</inkml:trace>
  <inkml:trace contextRef="#ctx0" brushRef="#br0" timeOffset="75012.178">6917 15676,'0'0,"19"-6,24 1,11-3,30 1,8-4,0 2,-5-8,-11-4</inkml:trace>
  <inkml:trace contextRef="#ctx0" brushRef="#br0" timeOffset="75332.7895">7647 15389,'0'0,"-3"6,-5 5,-2 6,10-17,-13 23,3 3,10-26,-9 23,9-23,-5 18,2-8,4-12,6-7,4-10,8-6,4-3,3-4,4-1,3 2,0 5,4 5,2 11,-3 13,-2 7,-3 10,-5 10,-10 6,-1 5,-7 7,-6 2,-3 2,-6 3,2-2</inkml:trace>
  <inkml:trace contextRef="#ctx0" brushRef="#br0" timeOffset="75770.1945">8197 15999,'0'0,"16"2,13 2,15 2,24 2,7 1,0-1,0-4,-8-4,-15-3,-52 3,42-7,-12-7,-15-4,-12-4,-12 0,-2-5,11 27,-14-26,14 26,-12-23,4 6,11 6,6 8,13 4,2 11,6 5,-3 7,-6 0,-3 2,-10 0,-7 3,-10-1,-7 0,-12 4,-7-2,-7 2</inkml:trace>
  <inkml:trace contextRef="#ctx0" brushRef="#br0" timeOffset="77398.3752">10045 15725,'0'0,"-11"1,-8 0,-14 10,-10 9,-9 5,6 8,2 10,8 3,11 4,9 2,14-1,13-6,16-10,7-5,7-7,12-10,6-10,-3-10,9-10,-9-8,-6-6,-7-4,-9-4,-9-5,-8-2,-11-1,-11 0,-10 5,-10 5,-8 8,-11 6,-8 8,-3 5,-3 8,0 7,10 7,7 7,10 4,15 6</inkml:trace>
  <inkml:trace contextRef="#ctx0" brushRef="#br0" timeOffset="77710.8389">11773 15661,'0'0,"0"0,0 5,-3 19,0 8,-2 9,5 8,-3 8,3 5,-3 0,4 0,-1 2,1 1,-3-5,5-4</inkml:trace>
  <inkml:trace contextRef="#ctx0" brushRef="#br0" timeOffset="79219.3314">13534 15765,'0'0,"-20"14,-21 13,-11 13,-7 10,1 5,15 3,12-5,15-3,13-6,13-3,11-7,12-3,11-9,6-4,-2-8,-1-6,-7-8,-3-7,-37 11,33-15,-9-5,-14-6,-9 1,-15 1,-8 0,-15 3,-5 8,-4 5,-8 6,-5 5,1 7,58-10,-54 9,11 4,14 3,25 1,18-5</inkml:trace>
  <inkml:trace contextRef="#ctx0" brushRef="#br0" timeOffset="79896.0563">15076 15683,'0'0,"-2"11,-5 11,-4 13,-6 8,-4 1,-4 0,6-4,5-6,2-6,7-3,6-2,8 1,8-2,7-2,7-1,6-6,8 1,4-7,-1-4,-3-5,1-5,-9-6,-8-2,-8-1,-21 16,12-18,-8-4,-4-3,0 25,-6-23,6 23,-11-19,11 19,-14-14,2 9,1 13,1 13,0 6,2 10,1 1,2 5,3 3,-3 0,3 1,-1-2,-4-2,-2 0,9-43,-4 40,-1-8,5-32</inkml:trace>
  <inkml:trace contextRef="#ctx0" brushRef="#br0" timeOffset="81120.6857">17117 15604,'0'0,"-13"5,-13 3,-15 13,-15 3,-9 9,3 8,1 9,4 4,13 10,7-2,12 1,19-1,7-7,12-6,12-2,12-3,8-10,6-4,4-10,-1-10,-7-10,-4-5,-6-7,-12-4,-8-5,-7-3,-9-2,-11-3,-7-1,-13 3,-10 5,-9 6,-10 5,-1 3,-2 11,2 1,11 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36.86636" units="1/cm"/>
          <inkml:channelProperty channel="Y" name="resolution" value="37.97468" units="1/cm"/>
          <inkml:channelProperty channel="T" name="resolution" value="1" units="1/dev"/>
        </inkml:channelProperties>
      </inkml:inkSource>
      <inkml:timestamp xml:id="ts0" timeString="2023-04-27T10:46:43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 910 0,'0'43'63,"0"20"-48,0 1-15,0-1 16,0 1-16,0 20 15,0-20-15,0-1 16,0 1-16,0-22 16,0 22-16,0-43 15</inkml:trace>
  <inkml:trace contextRef="#ctx0" brushRef="#br0" timeOffset="936.0759">1863 1207 0,'21'0'125,"21"-22"-110,0 1-15,-20 21 16,-1 0-16,0 0 15,0 0-15,0 0 16,0 0 78</inkml:trace>
  <inkml:trace contextRef="#ctx0" brushRef="#br0" timeOffset="1880.8383">2095 931 0,'0'43'125,"0"20"-125,0 1 16,0-1-16,0 1 15,0-1-15,0 1 16,0-22 0,0 0-16,0 1 15,0-22-15,0 0 16,0 0-16,0 0 16,0 1 15</inkml:trace>
  <inkml:trace contextRef="#ctx0" brushRef="#br0" timeOffset="3657.4989">2307 931 0,'0'43'78,"0"20"-62,21-20-16,-21-1 15,21 0-15,-21 22 16,22-43-16,-22 42 16,0 1-16,0-22 15,0-21 1,21 22-16,0-22 15,-21 0-15,0 0 16,0 0 0,21 1-16,-21-1 31,0 0-15,21 0 15,-21 0 0,0 0-15,21 1-1,1-22 63,-1 0-62,0-22-16,0 1 16,-21 0-16,21 21 15,-21-21-15,21 21 16,1-21-16,-22 0 16,21-1-1,-21 1 1,21-21 15,0 21-15,-21 0-1,0-1-15,21 1 47,-21 0-31,21 21-1,-21-21 1,43 84 109,-43-41-125,42-1 16,-42 0-1,21 0-15,-21 0 16,21-21 78,1 0-47,-1 0-32,0-21-15,0-21 16,-21 21-16,42-22 15,-20 1-15,-22 0 16,42-22-16,-21 1 16,0-22-16,-21 21 15,0 1-15,0 21 16,21 20-16,-21 1 16,0 0-16,0 0 15,0 0 1</inkml:trace>
  <inkml:trace contextRef="#ctx0" brushRef="#br0" timeOffset="3888.1095">3556 1334 0</inkml:trace>
  <inkml:trace contextRef="#ctx0" brushRef="#br0" timeOffset="4440.743">2138 2053 0,'-21'0'16,"63"0"15,43 0-16,20-21-15,65 0 16,-1 0-16,22-22 16,-22 22-16,-21 0 15,-84 21-15,-1 0 16,-42-21-16</inkml:trace>
  <inkml:trace contextRef="#ctx0" brushRef="#br0" timeOffset="4807.9944">2519 2350 0,'21'-22'62,"64"1"-62,42 21 16,63-21-16,43-21 15,0 21-15,21-1 16,-85 1-16,-21 0 16,-63 0-16,-64 0 15,0 21-15,0 0 32</inkml:trace>
  <inkml:trace contextRef="#ctx0" brushRef="#br0" timeOffset="5032.6141">4106 2032 0</inkml:trace>
  <inkml:trace contextRef="#ctx0" brushRef="#br0" timeOffset="5448.1036">4572 1524 0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7:20:16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7764 13361,'0'0,"11"-2,12-2,9-3,16-2,3 2,3 2,-2 2,-5 5,-4 6,-5 6,-7 3,-6 8,-7 8,-9 10,-8 2,-11 3,-6 2,-7-1,-7-5,-6 1,-4-1,-6-2,0-1,-2-1,1-3,1-1,5-2,2-5,39-29,-33 25,33-25,-29 23,29-23,-17 18,13-5,18-10,14-5,12-2,8-5,9-2,1-3,4 2,2 1,-2-1,-2 2,-8 3,-5 1,-47 6,40-5,-40 5,32-3,-32 3,25-2,-25 2,18-1</inkml:trace>
  <inkml:trace contextRef="#ctx0" brushRef="#br0" timeOffset="382.9331">9109 13805,'0'0,"18"-3,13-1,13-4,20 2,11 1,6 3,5-1,-4 2,-1 1,-15 0,-7 3,-59-3,45 2,-7 0,-9-3,-29 1,20-7,-3-7</inkml:trace>
  <inkml:trace contextRef="#ctx0" brushRef="#br0" timeOffset="1017.9307">10470 13247,'0'0,"0"0,6 4,1 15,-5 12,-5 11,-5 8,-8 5,-6 7,-6 1,2 1,-3-3,9-6,2-8,8-7,6-6,9-4,8-1,8-3,12-6,6-1,11-6,8-3,8-3,-1-6,5-3,-4-2,-3-8,-6-2,-6-4,-7-4,-10-2,-7-3,-7-4,-8 3,-7-3,-10 2,-4 4,9 25,-11-23,-4 5,15 18,-17-11,0 7,3 14,1 7,10 12,4 7,0 7,0 6,3 6,-3 0,-1 3,1-4,-3-4,1-5,-3-3,4-42,-3 37,3-6,0-31,4 31,4-6,5-13,4-9,3-14,0-9</inkml:trace>
  <inkml:trace contextRef="#ctx0" brushRef="#br0" timeOffset="1377.247">11498 13911,'0'0,"9"-2,6-5,13-2,15-1,16 1,10 3,12 0,7 4,4 0,1 3,4 1,-10-1,-3 1,-13 0,-11 1,-13 0,-1-2,-12-1,-4-1,-2-1</inkml:trace>
  <inkml:trace contextRef="#ctx0" brushRef="#br0" timeOffset="2002.139">13178 13627,'0'0,"-2"-7,2-6,5-8,6-7,9 0,7 5,5 5,5 7,3 10,0 13,-4 3,-3 12,-6 4,-11 5,-7 2,-10 3,-11 4,-11-2,-4-2,-8-4,-1-8,36-29,-33 23,33-23,-29 14,29-14,-22 11,22-11,-16 3,12-5,13-8,12 0,8 4,11 6,5 9,1 8,-1 6,-1 7,-3 3,-8 1,-7 1,-5-2,-11-1,-5-3,-5-2,-7-2,-6 0,-4-2,-7 0,-1-1,-10-7,-7 0,-8-9,-5-4,-5-6,2-4,2-7,8-11,11-8,11-6,16-3</inkml:trace>
  <inkml:trace contextRef="#ctx0" brushRef="#br0" timeOffset="2439.5508">14149 14000,'0'0,"0"0,0 0,0-3,3 0,8-5,9 1,7-4,11 1,13 3,7 3,5 3,9 2,10-1,3 2,3 3,2-1,-1 1,-6 3,-5-1,-10 2,-10 0,-9-3,-12-1,-4-3,-4-2,-29 0,29 3</inkml:trace>
  <inkml:trace contextRef="#ctx0" brushRef="#br0" timeOffset="3041.0611">16241 13780,'0'0,"-3"-10,2-12,3-5,5-8,6-4,9-2,3 8,8 9,3 9,7 12,3 12,2 8,-5 7,-1 7,-9 7,-5 2,-10 10,-9 0,-9 4,-10-4,-10-3,-6-3,-6-7,-5-4,-3-4,-3-4,4-5,1-4,3 1,7-3,28-14,-23 13,23-13,-18 13,8-1,13-1,14 0,13-2,15-4,12-1,12-3,5 3,9 3,-3 6,0 3,-11 1,-13-5,-8-3,-48-9,37 10,-37-10,28 6,-12-5,-19-7</inkml:trace>
  <inkml:trace contextRef="#ctx0" brushRef="#br0" timeOffset="7069.4294">9636 15336,'0'0,"-11"6,-6 3,-10 6,2 2,-3-2,6 4,10-1,8 3,8 0,12 3,10 2,8-1,8 6,0 3,-1-2,-1 3,-6-4,-12-5,-8-2,-7-1,-11-2,-8-1,-16-2,-7-3,-11-5,-6-5,-8-1,4-8,-2-8,9-3</inkml:trace>
  <inkml:trace contextRef="#ctx0" brushRef="#br0" timeOffset="7288.0887">9827 15320,'0'0,"17"0,19 0,20-1,19 5,13 2,-1 1,-1 4</inkml:trace>
  <inkml:trace contextRef="#ctx0" brushRef="#br0" timeOffset="7475.5612">10706 15669,'0'0,"17"3,17-3,19 6,18-1,9 0,-5-3,-8 1,-9-6</inkml:trace>
  <inkml:trace contextRef="#ctx0" brushRef="#br0" timeOffset="7709.8795">11007 15394,'0'0,"-2"9,1 12,-6 14,0 12,3 10,0 9,-3 4,1 1,3 4,-3 2,-1-5,0-8</inkml:trace>
  <inkml:trace contextRef="#ctx0" brushRef="#br0" timeOffset="9280.9442">12474 15587,'0'0,"1"-7,-2-6,-1-11,3-5,3-5,3 1,8 2,8 5,3 3,10 8,7 12,5 11,-1 8,-5 12,-7 8,-8 3,-10 0,-14 0,-9 1,-10 1,-8-4,-10-4,2-8,32-25,-33 20,33-20,-29 12,29-12,-20 8,14-5,16-3,13-2,8 1,13 3,7 5,5 11,6 4,-3 9,-9 4,-10 2,-13-2,-27-35,15 36,-12-4,-12 1,-10-5,-11-2,-9-8,-8-4,-3-4,-6-9,-6-5,0-10,11-4</inkml:trace>
  <inkml:trace contextRef="#ctx0" brushRef="#br0" timeOffset="9548.4857">13640 15778,'0'0,"14"-1,14 0,16 2,27 5,7 5,9 1,9 7,-2 2,-12 1,-9-4,-10-3,-12-8</inkml:trace>
  <inkml:trace contextRef="#ctx0" brushRef="#br0" timeOffset="9798.4321">14136 15609,'0'0,"-2"14,-1 14,4 19,-3 17,-1 10,2 7,-6 0,-2 5,-2-2,11-84</inkml:trace>
  <inkml:trace contextRef="#ctx0" brushRef="#br0" timeOffset="11242.4337">15480 15445,'0'0,"0"0,-2 3,-14 5,-15 9,-4 8,-11 11,-6 10,0 9,-1 9,2 8,6 2,14-3,15-3,14-2,12-3,11-1,8-6,11-4,13-2,11-8,6-11</inkml:trace>
  <inkml:trace contextRef="#ctx0" brushRef="#br0" timeOffset="11445.535">15449 15906,'0'0,"8"-2,13-2,15-1,24 4,19 6,11 2,4 3</inkml:trace>
  <inkml:trace contextRef="#ctx0" brushRef="#br0" timeOffset="11648.6032">16246 15806,'0'0,"-2"16,0 12,-2 17,1 11,-1 5,1 1,5-4,1-1,5-8,6-11</inkml:trace>
  <inkml:trace contextRef="#ctx0" brushRef="#br0" timeOffset="12086.0005">16684 15804,'0'0,"-12"-2,-5 4,-13 7,-5 7,-5 7,9 9,3 5,12 1,14 3,11-5,10-2,12-3,6-8,6-7,4-6,-2-13,2-1,-7-9,-3-10,-6-7,-7-4,-12-1,-6-1,-16 2,-8 2,-17-1,-12-1,-12 0,-6 2,-2 6,5-1,10 7,52 20,-38-19,17 3,20 1,22 2</inkml:trace>
  <inkml:trace contextRef="#ctx0" brushRef="#br0" timeOffset="12398.4737">16916 15416,'0'0,"8"-1,3-1,7-1,10 5,7 4,-2 3,4 12,5 10,-4 6,-5 8,-2 9,-4 6,-7 8,-5 1,-4 3,-8-4,-9-2,-8-5,-11-1,1-8,-8-5,-9-4,3-5,-2-6,-4-3,5-7,4-7,35-15,-30 12,12-8</inkml:trace>
  <inkml:trace contextRef="#ctx0" brushRef="#br0" timeOffset="12601.5375">17984 15958,'0'0,"20"-2,17 0,22 0,11 6,4 7,4 6,-9 7,-13-1</inkml:trace>
  <inkml:trace contextRef="#ctx0" brushRef="#br0" timeOffset="12774.801">17991 16196,'0'0,"9"2,14 1,15 1,27 4,17 4,8 1,11 5</inkml:trace>
  <inkml:trace contextRef="#ctx0" brushRef="#br0" timeOffset="14823.14">19069 15969,'0'0,"0"0,0 0,2 0,3 1,9 2,14 2,11 4,12 3,16 2,13 0,8 3,15 2,2-1</inkml:trace>
  <inkml:trace contextRef="#ctx0" brushRef="#br0" timeOffset="15323.0628">20140 15747,'0'0,"2"-6,0-13,4 1,6-2,5 0,7 4,10 8,11 5,7 10,8 8,-1 13,-6 5,-12 6,-9 1,-8 4,-10 3,-11 0,-16 0,-12 3,-10-5,-7-6,-2-6,2-4,4-8,4-2,34-19,-33 18,9-5,24-13,-17 15,14 5,16 1,16 0,13-1,18-1,9-1,6-1,-2 3,-6-8,-67-12,56 15,-56-15,41 10,-14-10,-22-14,-16-9,-12-11,-11 0,-9-8,-2-2</inkml:trace>
  <inkml:trace contextRef="#ctx0" brushRef="#br0" timeOffset="16261.584">21099 14739,'0'0,"-25"-5,-24-7,-31-6,-32-4,-20-2,-8 5,-10 8,-6 5,-2 4,1 7,11 2,7 8,12 7,12 6,10 3,15 6,18 4,10 4,13 4,14 9,9 6,10 6,5 6,6 10,5 5,3 5,-3 4,-2 7,-2-3,-5 5,-7 2,2-2,-5-2,-2-2,5-6,-2 0,3-5,1 0,2-7,5-6,6-7,6-9,4-6,10-7,6-5,10-6,14-6,10-8,14-12,9-8,13-6,10-1,17 7,7 2,12 6,4 7,7 4,-2 5,-1 5,-2 2,-5 2,-13 3,-6 3,-14 2,-11 3,-5 0,-11-3,-5-1,-7-10,-8-2,-5-8,-3-6,-5-6,-4-4,-5-12,-3-4,-2-4,-1-12,0-12,0-9,-1-12,-1-8,-6-12,-6-8,-13-8,-12-9,-16-6,-12-13,-11-8,-15-11,-10-10,-11-10,-12-11,-5-17,-3-18,-5-19,8-31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7:21:57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4942 12245,'0'0,"0"0,2 5,1 13,0 4,5 11,-3 6,4 6,3 2,-2 7,3 3,6 4,-4 2,-1-1,6-4,-7-6,0-6,1-7,1-5,1-3,-2-2,-1-3,0-3,2-1,-15-22,13 19,4-7</inkml:trace>
  <inkml:trace contextRef="#ctx0" brushRef="#br0" timeOffset="218.68">5671 12738,'0'0,"17"-5,18 1,15 2,20-2,9 2,5 0,2 4,6-1,-2-1</inkml:trace>
  <inkml:trace contextRef="#ctx0" brushRef="#br0" timeOffset="702.9231">6997 12296,'0'0,"11"-4,1-4,11-1,8 3,6 2,2 1,0 7,-1 9,-3 2,-4 5,-6 3,-9 8,-10 4,-10 6,-8 1,-10 2,-4-4,-5-1,0-3,-1-3,2-4,1 0,6-4,23-25,-24 23,9-1,10-3,13-5,15-3,13-3,12-4,14-1,6 2,6 1,4 1,-4 2,-7-1,-13-1,-8-2,-46-5,33 8,-9 0,-14 3,-16-2,-17-4</inkml:trace>
  <inkml:trace contextRef="#ctx0" brushRef="#br0" timeOffset="15832.4749">4823 13887,'0'0,"1"8,1 5,1 15,0 8,-2 4,1 3,1 2,0 3,-1 4,3 0,-1 1,-4-1,3-1,0-4,0-1,-2-3,3-5,1-6,1-3,2-6,4-5,1-8,12-3,3-7,4-10</inkml:trace>
  <inkml:trace contextRef="#ctx0" brushRef="#br0" timeOffset="16066.7959">5483 14312,'0'0,"8"-2,10-2,10-2,18-1,17-2,5 2,6 2,7 0,0 3,3 0,-8 0,2-1,-2-1,-4-2,-12-1,-7-1</inkml:trace>
  <inkml:trace contextRef="#ctx0" brushRef="#br0" timeOffset="16301.1096">7035 13806,'0'0,"16"-1,11 1,9 0,12 0,3 3,-7-1,-3 2,-41-4,35 1,-35-1,28-3</inkml:trace>
  <inkml:trace contextRef="#ctx0" brushRef="#br0" timeOffset="16847.87">6979 13746,'0'0,"-6"6,-3 3,-2 6,-4 6,-4 7,2-1,2 4,-1 1,4 2,0-4,1 3,2-2,1-3,8-28,-9 24,9-24,-6 21,6-21,-4 17,4-17,-1 14,6-7,10-7,3-2,4-3,6-4,1 3,2 2,4-1,2 5,3 3,1 4,-1 1,-1 6,-1 4,-1 5,-6-1,-3 3,-3 1,-3 0,-4 1,-4-2,-7 1,-4 5,-4-4,-2-1,-7 0,-6-1,-3-2,-5 1,-7-3,-4-3,-3 0,-8-5,-11 0,-13 0,-15-3,-15-4</inkml:trace>
  <inkml:trace contextRef="#ctx0" brushRef="#br0" timeOffset="19379.2249">7170 13769,'0'0,"-20"7,-14 1,-17 14,-17 13,-3 12,4 6,5 11,15-1,15-3,19-9,10-6,16-8,16-9,10-7,13-6,12-9,4-10,7-7,-3-10,-5-4,-8-6,-10-6,-11-6,-11 1,-11-4,-13-2,-10 5,-9 10,-13 6,-9 7,-7 12,-9 11,-3 6,4 12,-1 11,7 5,7 9,10 8,11-1,8 2,11 4,14-6,11-5,12-10,14-6,11-15,9-11,-5-16,-6-9,-7-13,-9-11,-17-12,-12-5,-17-4,-9 3,-15 13,-11 12,-9 14,-11 13,-7 9,2 11,-2 9,2 16,11 5,6 8,10 3,12 1,18 0,18-2,13-5,20-8,15-7,10-11,8-10,3-8,-1-10,-8-13,-11-9,-13-9,-15-10,-16-3,-11 1,-17 7,-7 8,-12 7,-9 12,-8 7,-7 7,-1 7,-1 7,5 7,8 8,10 9,4 6,11 11,10 2,14 0,9-2,20-10,14-16</inkml:trace>
  <inkml:trace contextRef="#ctx0" brushRef="#br0" timeOffset="19894.7291">8093 13848,'0'0,"-1"14,-8 12,-7 15,-8 14,-4 11,-5 3,0-4,2-6,11-11,9-10,7-6,8-8,10-4,8 0,10-2,13-5,7-5,8-5,4-3,0-5,-9-3,-2-5,-14-3,-9-4,-10-2,-10-7,-10-2,-4-3,-12-3,-2 3,-3 2,0 6,21 26,-22-21,1 8,0 15,2 14,2 15,4 15,6 15,2 14,0 8,0 14,-4 3,-2 1,-4-9,2-7,13-85</inkml:trace>
  <inkml:trace contextRef="#ctx0" brushRef="#br0" timeOffset="22293.7513">5208 15333,'0'0,"-6"13,-10 14,-4 18,-11 8,2 5,0-2,4-3,2-10,9-5,14-38,-8 31,7-5,13-2,8-8,7-4,16-6,1-4,7-6,6-3,2-5,0 2,-2-3,-3-1,-9 1,-10 0,-35 13,29-14,-8-2,-10-1,-10 0,-6-1,-11 4,-2 0,0 4,-2 2,20 8,-20 3,1 3,4 9,2 9,6 8,5 6,4 8,4 3,1 6,-2 5,0-1,-1 0,-2-5,0-7,1-6,-3-41,2 35,1-5,-3-30,6 26,6-12,7-20,5-13,6-10</inkml:trace>
  <inkml:trace contextRef="#ctx0" brushRef="#br0" timeOffset="22588.1558">6145 15761,'0'0,"0"0,6 0,16-3,9 1,16 0,9-1,12 0,5 2,3 1,1 1,-1 1,-3 2,-5-3,-2 0,-8-1,1-1,-5-2,-7 2</inkml:trace>
  <inkml:trace contextRef="#ctx0" brushRef="#br0" timeOffset="23145.1334">7484 15607,'0'0,"0"0,1-10,6-10,2-6,3-4,2 1,6 1,1 8,4 5,6 6,4 8,1 9,4 5,-4 8,-1 9,-6 6,-4 5,-12 2,-8 4,-8 0,-14 0,-9-9,-2-6,-4-6,-1-9,0-4,33-13,-30 9,0-6,30-3,-26 0,26 0,-19-2,11-5,11-2,13 0,8 8,9 5,5 11,2 9,4 6,-1 7,-1 4,-4 5,-6-4,-6 1,-14-4,-6-2,-7-4,-9-5,-5-3,-6-4,-12-5,-10-5,-6-3,-13-7,-13-8,-7-10,-5-10</inkml:trace>
  <inkml:trace contextRef="#ctx0" brushRef="#br0" timeOffset="24466.8188">5062 16874,'0'0,"0"0,-2-8,4-9,-1-6,8-1,2-4,7 5,2 3,8 0,6 7,6 6,3 3,-1 10,-4 9,-1 6,-13 9,-5 4,-11 6,-7-2,-11 4,-6-1,-5-1,-3-8,1-5,-1-6,0-5,24-16,-23 12,23-12,-16 9,16-9,-11 2,12-5,15-5,7 1,3 3,10 8,6 4,2 11,2 4,-6 6,-3 1,-9-2,-9-1,-10-2,-6-1,-12 1,-11 0,-7-2,-10 4,-9-2,-8-5,-3-7,-1-6,3-10,3-8,7-10,15-9</inkml:trace>
  <inkml:trace contextRef="#ctx0" brushRef="#br0" timeOffset="24732.4943">6106 17022,'0'0,"0"0,10-3,16-4,22-1,11 1,11 3,8 4,6 4,4 1,8 6,2-2</inkml:trace>
  <inkml:trace contextRef="#ctx0" brushRef="#br0" timeOffset="25258.6064">7539 16918,'0'0,"-1"-6,-3-7,1-3,0-5,6-1,10 2,3 1,10 5,7 3,7 11,3 2,3 7,0 8,-4 5,-7 1,-9 7,-6 4,-11 4,-9 5,-14 5,-10 4,-9-2,-7-4,-4-4,-1-7,2-8,3-2,4-8,36-17,-29 16,29-16,-23 9,12 1,11-2,16-3,16 3,18-3,11 0,7 3,7 0,0 3,2 3,0 1,-5-1,-10 1,-14-3,-48-12,37 6,-11 0,-14-9,-17-3</inkml:trace>
  <inkml:trace contextRef="#ctx0" brushRef="#br0" timeOffset="89529.0627">28021 12508,'0'0,"1"6,0 10,-2 14,-1 13,-5 12,-4 10,-3 10,-2 9,1 7,0 11,-1 6,-1 11,-3 4,0 7,1 8,-1 6,-2 5,2 5,1 10,-4 5,0 4,-1 6,0 5,1 10,-2 2,4 1,-3 7,2-1,-8-1,2 0,-2-2,0-6,0-4,0-8,4-8,4-14,3-20,5-21,3-20,11-99,-9 74,9-74,-4 53,10-33,18-52,11-33,8-26</inkml:trace>
  <inkml:trace contextRef="#ctx0" brushRef="#br0" timeOffset="90147.2119">29553 12587,'0'0,"-2"16,-1 16,6 26,-6 18,1 12,-1 14,3 8,-4 5,2 11,4 7,-5 5,3 9,-1 14,-3 4,1 11,2 3,0 4,2 7,1-2,-2 5,-3 2,1 3,-8 1,-4 6,-3 0,4-7,-5-3,4-6,-3-4,0-6,-2-10,-3-9,1-13,0-16,0-13,1-14,1-18,19-86,-12 70,7-22,11-37,10-31</inkml:trace>
  <inkml:trace contextRef="#ctx0" brushRef="#br0" timeOffset="90818.9256">31393 12688,'0'0,"0"0,2 10,-6 18,-2 8,0 13,1 12,-1 11,-1 8,1 9,-2 7,-4 8,1 8,1 7,0 6,0 7,3 8,-5 6,-4 6,0 10,1 5,-6 3,0 3,-1 5,-1-3,2 4,5 1,-2 3,4 2,3-2,-2-5,-1-9,2-10,0-8,3-11,2-8,3-4,1-10,-2-6,1-8,-4-11,-2-11,1-9,-3-7,-5-8,17-58</inkml:trace>
  <inkml:trace contextRef="#ctx0" brushRef="#br0" timeOffset="91997.1239">23554 13726,'0'0,"0"0,0 0,0 0,1 0,-1 0,8 3,5 0,12-2,4-2,7 1,5-3,8-1,3 0,8-3,6 2,9-1,8-1,4 1,9-1,2-1,11 3,0-1,11 0,6-2,11 5,9-2,6 2,6 3,3 0,4 0,11 2,4 0,11 0,0 3,5 0,1 4,7 2,-2 1,6 3,2 2,-2-2,0 4,-1 1,6 3,-4-2,-1 5,-1-3,-5 4,-1-1,-1-1,-3 3,-6-1,-6-7,-5 6,-9-2,-4-3,-5 2,-6-2,-6 0,-7-2,-4-1,-8-3,-8 1,-5-4,-7 3,-8-3,-9-1,-11-1,-5 0,-9-2,-6 3,1-1,-2 2,-1-1,-2 1,0 1,-5-3,0-4,-8-3,-2 3,-5-1,-7-2,-4 1,-4-1,-24-3,23 4,-23-4,17 7,-3 4,-17-3,-12-5</inkml:trace>
  <inkml:trace contextRef="#ctx0" brushRef="#br0" timeOffset="92875.9887">23846 12340,'0'0,"0"0,0 0,-1-1,6 2,8 9,3-2,10 10,4 4,6 6,5 3,2 5,8 4,0 5,11 1,0 2,8 3,-1 2,6 1,1 0,2-1,3 0,1 3,7-6,-7 0,4-2,-3 1,-2-4,-5-3,-6 0,-2-3,-7-7,-4-3,-5-1,-7-5,-6-4,-39-19,37 16,-37-16,30 12,-30-12,22 6,-5-3,-14-11</inkml:trace>
  <inkml:trace contextRef="#ctx0" brushRef="#br0" timeOffset="94233.9087">24434 12542,'0'0,"0"0,7 7,6 8,11 4,4 2,5 1,-1-2,-2-1,0-5,-2 0,-2-6,-26-8,24 6,-2-8,-22 2,17-8,-6-7,-3-13,-6-5,-2-2,-4-4,-4 0,2 2,6 37,-7-35,7 35,-7-31,7 31,-4-26,4 26,-3-17,3 8,10 6,6 3,8 2,2 0,5-4,5-4,0-3,-2-2,-4-3,-2 3,-4-1,-24 12,21-15,-21 15,18-14,-18 14,9-16,-7-2,-13 3,-5 6,-10 7,1 9,0 6,0 6,5 4,8 6,6 2,3 3,12-1,8-1,6-6,5-2,8-4,5-5,-1-6</inkml:trace>
  <inkml:trace contextRef="#ctx0" brushRef="#br0" timeOffset="94532.7231">25312 12199,'0'0,"10"5,7 3,3 8,8 3,-2 3,-26-22,22 24,-22-24,13 21,-10-7,-10-6,-3-12,10 4,-15-13,4-6,3-10,8-4,5 0,4 1,11 0,7 1,3-1</inkml:trace>
  <inkml:trace contextRef="#ctx0" brushRef="#br0" timeOffset="94767.0424">25582 11689,'0'0,"0"0,4 9,7 17,8 12,2 7,4 3,3 3,-5-2,0-2,-5-5,0-3,-9-5,-9-34</inkml:trace>
  <inkml:trace contextRef="#ctx0" brushRef="#br0" timeOffset="95016.9791">25487 12021,'0'0,"5"-5,8-6,10-6,9-3,8-1,5 3,2 0,-3 6,-5 6,-2 4,-5 5,-1 6,-4 4,-2 5,-3 2,2 8,-1-2,-3 1,-20-27</inkml:trace>
  <inkml:trace contextRef="#ctx0" brushRef="#br0" timeOffset="95948.9799">25673 11755,'0'0,"0"0,3-1,13-5,19 1,11-5,8-4,2 0,-1 0,1 2,-5 5,-4-2,-47 9,38-4,-38 4,30-5,-12 4,-18 1,8 5,-8 9,-12 8,2 7,-2 1,3-2,6-2,10-3,3-2,12-4,11-4,9-9,7-7,-7-6,0-4,-6-4,-4 3,-2-3,-3 3,-27 14,26-12,-6-1,-20 13,21-13,-2-1,-19 14,20-16,0-2,-1-2,-19 20,15-20,-2-1,-13 21,11-22,-11 22,2-21,-2 21,-4-18,-8 8,-9 10,-3 10,4 8,1 3,4 7,7-2,2-1,8-2,4-2,5-5,7-4,6 0,5-9,6-5,2-7,3-4,4-5,-5-3,-5-6,-3-1,-3-6,-9-1,-3-3,-6 1,-10 37,11-34,-5 4,-6 30,14-21,0 8,12 7,4 10,6 7,4 11,2 2,-8 7,-3-1,-7-1,-6 0,-7-2,-11 1,-11 4,-14-1,-18 5</inkml:trace>
  <inkml:trace contextRef="#ctx0" brushRef="#br0" timeOffset="96851.3837">22523 13377,'0'0,"3"12,7 4,5 16,7 6,5 4,2 2,-4 4,-6-2,-5-7,-12-2,-11-6,-4-3,-9-7,-7-4,0-6,-1-6,30-5,-31-1,7-6,24 7,-21-11,9-5,14-6,13-3,19 0,12-4,10 1,1 0,4 5,-2 3,-59 20,55-22,-55 22</inkml:trace>
  <inkml:trace contextRef="#ctx0" brushRef="#br0" timeOffset="97040.9417">22262 13497,'0'0,"0"0,4-6,17-10,10-4,17-4,11-4,16 1,1 6</inkml:trace>
  <inkml:trace contextRef="#ctx0" brushRef="#br0" timeOffset="97244.0319">22949 13255,'0'0,"4"6,3 5,2 8,5 5,5 8,-1 3,3 3,-2 3,-3-1,-3 2,-13-42,9 39,-4-6,-7-4</inkml:trace>
  <inkml:trace contextRef="#ctx0" brushRef="#br0" timeOffset="98514.6979">22879 13534,'0'0,"0"0,3-1,7-6,14-3,12-4,8-4,5-2,4-1,1 1,-6 0,-5 2,-6 1,-37 17,32-19,-32 19,23-19,-11-2,-12 21,3-20,-11 2,-17 11,-1 7,-1 7,6 6,4 8,5 4,6 3,8 2,7 0,5 0,11-3,5-5,7-1,3-6,-4-7,-5-4,-5-8,-5-6,-21 10,19-16,-9-1,-5-6,-5-5,-3-3,3 31,-4-26,4 26,-1-26,6 5,15 10,6 11,8 6,5 8,-1 7,-4 0,-5 1,-10 1,-19-23,12 21,-12-21,8 16,-8-16,3 10,-5-7,0-13,0-7,0-8,5-1,5-6,7 3,8 3,9 4,3 4,3 3,-4 3,-34 12,30-12,-30 12,19-9,-19 9,15-6,-14 4,-14 5,-5 5,-6 6,-2 2,7 6,2 3,17-25,-12 25,4-1,8-2,0-22,9 17,6-8,9-8,0-8,2-6,-4-2,-2-1,-6-4,-2 2,-3-4,-9 22,4-23,-4 23,2-19,-2 19,-1-15,1 10,0 12,1 11,7 3,1 3,4-1,-13-23,18 22,5-3,1-5,4-9,-1-7,-4-6,1-10,-8-3,1-5,-6-2,-5-10,-4-4,-5-4,-9-5,0-1,-2 4,0 3,2 8,12 37,-12-28,12 28,-12-20,4 12,0 15,5 8,-1 12,4 7,3 12,7 5,4 0,2 2,4 3,-1-3,2-7,1-6,-22-40,18 36,3-5,-21-31,22 26,-22-26</inkml:trace>
  <inkml:trace contextRef="#ctx0" brushRef="#br0" timeOffset="98764.6861">24210 13254,'0'0,"0"0,4-1,14-8,10 4,8-1,4 4,-1 5,0 11,-5 4,-4 5,-6 3,0 2,-1 2,-3 0,-1 1,-2-2,-17-29,14 27</inkml:trace>
  <inkml:trace contextRef="#ctx0" brushRef="#br0" timeOffset="99628.6624">24362 13145,'0'0,"0"0,10 2,21 3,7-1,2 1,2 0,3-2,-45-3,38 5,-4 2,-34-7,28 12,-9 3,-12 6,-7 1,0-22,-6 24,-4 1,10-25,-8 27,8-27,-5 24,5-24,1 22,-1-22,7 12,5-9,-2-9,2-7,-5-4,-4-5,-2-1,-1-1,0 24,-4-24,4 24,0-19,0 19,4-17,5 10,6 12,6 7,0 8,-4 0,2 3,-19-23,14 22,1 0,-15-22,16 20,-16-20,14 15,-14-15,10 7,-10-7,11 0,-11 0,10-4,2 1,9 3,0 2,3 2,3 2,-27-6,27 1,1 0,-28-1,31-5,-31 5,28-7,-28 7,21-11,-21 11,16-15,-16 15,7-15,-7 15,2-13,1 7,6 14,7 10,8 7,9 6,-1 2,-32-33,28 30,-8-1,-9-1,-13-3,-13-5,-18-9,-20-6</inkml:trace>
  <inkml:trace contextRef="#ctx0" brushRef="#br0" timeOffset="101085.145">26912 12647,'0'0,"0"0,1 6,0 6,1 8,-1 4,4 5,3 4,-2 2,2 5,-1 4,0 5,0-2,0-2,0-4,-2-5,-2-4,-3-32,2 26,0-3,-2-23,2 21,-2-21,2 16,-2-16,-2 13,2-13,-1 8,1-7,0-10</inkml:trace>
  <inkml:trace contextRef="#ctx0" brushRef="#br0" timeOffset="101693.9476">28702 13143,'0'0,"3"-6,1-5,-1-7,-2-6,0 1,-2-3,1 26,0-26,2 0,7 4,5 8,4 7,2 12,1 9,1 9,-3 5,3 8,-3 1,-4 5,-11-1,-7 0,-17 0,-10-5,-6-2,-8-9,0-4,0-5,5-4,6-3,33-9,-28 6,11-2,13 0,17 0,15 3,17 1,10-3,11-1,8 2,5 2,-3-2,-3 3,-8-1,-6-1,-3 0,-3-2,-2-2,-3-5</inkml:trace>
  <inkml:trace contextRef="#ctx0" brushRef="#br0" timeOffset="102209.5327">30297 13125,'0'0,"2"-7,3-3,6-1,8 1,1 4,3 6,1 7,1 9,-4 8,-3 6,-7 1,-8 4,-10-6,-4-4,-9-3,0-3,-3-4,23-15,-23 9,23-9,-19 5,7-2,11-2,13-1,11 5,10-1,10 7,2 0,4 10,1 3,-8 4,-42-28,37 28,-12 0,-10-1,-14-5,-9-2,-10-7,-10-2,-12-7,-6-4,-9-4,-5-8,-2-5,8 0,54 17</inkml:trace>
  <inkml:trace contextRef="#ctx0" brushRef="#br0" timeOffset="102725.0904">32255 13082,'0'0,"0"0,2 11,-2 17,-5 12,-5 4,-9 10,-5-3,-3-3,1-3,7-6,5-6,14-33,-4 29,7-4,14-4,10-1,6-5,8-4,4-4,0-5,0-7,-2-4,-4-6,-9-6,-7-4,-6-4,-8 1,-9 28,3-27,-3 27,-1-21,-2 8,-5 20,-1 14,-4 16,-3 16,0 12,-4 8,-2 2,-3-2</inkml:trace>
  <inkml:trace contextRef="#ctx0" brushRef="#br0" timeOffset="104209.1075">23603 14859,'0'0,"0"0,0 0,1 0,6 0,6 2,6 2,5 1,8-2,1 0,8-1,3-1,10-3,9-2,2 1,7-2,5-2,6-1,9 3,7-4,7 2,8-3,3 2,3 1,10-4,0 2,9 3,3-3,4 2,3 2,3 2,2 2,4 0,-2 1,-1 1,3 1,-1 0,0 3,1-1,-1 2,0 0,0 0,0 1,-1 0,0 2,-1-2,0-2,-3 4,-1-3,-2 1,-4 0,1 2,-1-1,0 0,-4 0,3 2,-3-2,0 1,0 1,-3 1,-2-3,-3 0,-2 4,-6-4,0 1,0 3,-2 4,0-3,-3 4,-4-1,-4 2,-4 0,-2 1,-6-2,-7-1,-5-4,-1 1,-5-1,-2 1,-4-2,2 4,-3 2,-4-2,0 0,-6-2,-6-1,-6-4,0 2,-6-3,-1 4,-2-4,1 4,-4-1,0-3,-3 3,-3-2,-35-8,29 3,-29-3,24 4,-24-4,17 3,-10-4,-13-1,-7-2</inkml:trace>
  <inkml:trace contextRef="#ctx0" brushRef="#br0" timeOffset="105250.7831">24743 14014,'0'0,"0"-6,0 6,-5-11,-7 0,-10 4,-9 6,-3 9,-1 9,-3 9,-2 8,4 6,5 5,1 5,9-1,5 2,10-6,8-2,11-8,8-6,5-9,7-8,4-5,2-5,2-10,2-5,1-6,-2-4,-2-5,-6 0,-5-7,-6-2,-6-6,-8 0,-9-2,-2 5,-7 1,-2 8,-10 3,3 8,-14 4,-1 7,-8 6,-1 7,-2 5,0 6</inkml:trace>
  <inkml:trace contextRef="#ctx0" brushRef="#br0" timeOffset="106391.1352">23712 15855,'0'0,"0"0,0 0,1 3,0 5,7 2,8 2,3 0,7-6,11 0,2-3,10-1,6-2,8 0,6 2,4-4,6 1,6-2,6-2,6-1,9 1,5-3,10 3,5 0,6 3,6-1,5 3,4-4,5 5,8 0,5 3,5 1,-1-2,8 0,-4 0,8 5,2 0,2 2,2 4,0 2,-1-2,-4 2,3 1,-1-1,-1 2,1 3,-2 0,1 1,-2 0,-3 1,-3 2,-2-2,-6 0,3 1,-4-3,-2-1,-2 1,0 1,-1-1,-3-1,0 3,-6-2,-5-2,-5 3,-5-2,-5-1,-6 2,-9-4,-6-1,-2 3,-6 0,-8 0,-4-2,-6 1,-11-4,-1 1,-9-4,-9 2,-7-4,-9-2,-39-7,30 7,-30-7,23 4,-15-1,-11-4</inkml:trace>
  <inkml:trace contextRef="#ctx0" brushRef="#br0" timeOffset="107010.6815">24919 15234,'0'0,"-3"12,3 13,-1 16,-1 8,-2 4,3 4,-3 0</inkml:trace>
  <inkml:trace contextRef="#ctx0" brushRef="#br0" timeOffset="107994.9358">24783 16455,'0'0,"-1"-7,-4-3,0-5,-2-2,7 17,-6-21,9 1,-3 20,13-22,5 1,9 5,6 5,3 7,-1 7,-1 5,-4 2,-3 3,-7 3,2 4,-7 4,-10 3,-5 2,-7-1,-5-1,-6 3,-1-3,-6-2,0-1,-2-2,-1-1,1-1,27-20,-26 16,26-16,-24 16,24-16,-18 11,9-2,9-9,8 6,7-5,18-2,11-1,2-1,1-3,3 0,-3 2,2 0,-4 1,-4 3,-5 0,-36 0,28 1,-28-1,19 0,-19 0,13 2,-8 2,-11 2</inkml:trace>
  <inkml:trace contextRef="#ctx0" brushRef="#br0" timeOffset="126211.8718">25850 12374,'0'0,"0"0,0 8,0 12,1 9,-2 6,4 4,-1 3,0 9,2 5,1 9,-1 5,1 6,-1 3,-3 5,3-1,-2 5,2 2,-1 0,-1 2,1 3,-5 3,4 2,-4 1,-1 2,0 1,0 2,0 1,2 1,-3 1,1-3,-3 4,-2 1,3 1,0 1,-1 1,-1-2,0-1,1 4,4-1,2 0,-3 2,2 0,0-1,-5 1,4-3,-2-4,1-2,-4 0,6 1,-7-5,4-2,-1 1,-2-8,-5-1,4 0,0 0,2-2,2-3,-3-3,6 0,-4-2,4 2,-1-3,3-1,-1-1,4 0,-6-1,-3-3,-5-7,-1-13,11-56</inkml:trace>
  <inkml:trace contextRef="#ctx0" brushRef="#br0" timeOffset="127539.7377">23809 17037,'0'0,"0"0,0 0,-3 0,3 0,-3 2,3-2,-4 1,4-1,-3 1,3-1,-3 2,3-2,-4 1,4-1,-2 0,2 0,-1 1,2 1,7 3,4 0,7 0,4 0,7 2,4 0,11 0,4 1,5-2,4 0,6-1,5-2,4 2,5-2,2 0,6 3,3-1,5-2,1 1,4-2,1 0,1 2,2-1,5 0,-1 0,3-2,1 1,4 0,-3-1,3 0,5 2,-1-3,3 4,2 0,4 0,0-2,2-1,4 0,0-1,4 6,0-2,-1 0,3 0,3 3,-3-2,5 3,1 2,2 1,-3 4,0-3,3 2,1 2,-2 0,0-2,-1 1,-2 1,0 2,5 0,-1 1,-3 1,0-1,-1 1,-2-4,-3 2,3 1,0 0,-6-5,-2 0,-4-3,-4 1,-1-3,-2 0,-2 2,0 1,-4-3,-4 1,-1 1,-7-1,-3 1,-2 3,-6 0,-4 1,-3 1,-6-2,-9-1,-9-3,-10 2,-7-2,-46-10,38 10,-38-10,23 5,-11-6</inkml:trace>
  <inkml:trace contextRef="#ctx0" brushRef="#br0" timeOffset="128476.9694">24908 17402,'0'0,"0"0,-4-5,4 5,-7-13,-3-2,10 15,-10-21,5-2,4 0,5 2,8 3,11 7,10 7,1 4,1 11,-1 4,-7 6,-6 4,-10 2,-6 2,-7 3,-9-4,-9-2,-1-2,-3-2,0-8,24-14,-24 14,24-14,-18 9,4-2,14-7,-3 10,12 5,17 5,5 3,2 4,-6-2,-1-1,-13-3,-3 1,-10-2,-8 0,-7 0,-13-2,-10 1,-10-6,-7-1,-10-8,7-4</inkml:trace>
  <inkml:trace contextRef="#ctx0" brushRef="#br0" timeOffset="129397.5872">23923 18040,'0'0,"0"0,8 1,11-1,11 1,9 1,8 0,7 0,5 1,3-3,8 0,11 0,9 0,7 5,7 1,6-2,7 1,5 3,8-4,-1 4,11 1,-4 0,11 6,-2-3,3-1,2 0,2-3,0 2,1-1,-1 0,2-2,2-1,-4-3,2 2,3 2,-1-3,2 1,0 2,-3 0,-1-1,0 0,0 1,-1 0,2 2,-4-4,0 7,0-1,0-2,-3-1,0 3,-2 0,-2 0,0 2,-3 1,-2-1,-2 4,-4-2,-2 0,-5-1,-1 1,-2-1,-4-1,-3-1,-7-2,-4-1,-4-1,-6-2,-5 3,-3-1,-1 5,-10-4,0 1,-7 0,-4-4,-6-1,-4 2,-8-3,0-1,-5 1,-3-2,-4 0,-6 0,-29-2,27 3,-27-3,24 4,-24-4,17 2,-11-2,-13-4</inkml:trace>
  <inkml:trace contextRef="#ctx0" brushRef="#br0" timeOffset="130665.0574">27264 17788,'0'0,"1"8,-1 4,4 15,1 6,-5 6,0 6,-1 4,-3 2,-1 5,0 2,0 2,-3-3,1-2,0-2,1-5,-2-4,2 1,-1-7,3-1,4-37,-2 37,0-1,2-36,-3 33,3-33</inkml:trace>
  <inkml:trace contextRef="#ctx0" brushRef="#br0" timeOffset="132448.1139">21958 12290,'0'0,"0"0,0 1,3 6,0 5,1 6,0 9,3 7,-3 9,7 6,2 9,-2 8,2 7,1 7,-2 11,5 7,-1 4,1 7,-1 5,0 1,-2 7,-3 2,5 2,2 8,-3 2,-7 1,3 5,-2 5,-9 3,4 6,-4 2,-2 3,-4 0,2 3,0 3,-1-5,3-2,-1-2,1-6,2 0,2-6,4-4,3-4,-3-7,3-4,4-8,2-2,1-6,1-8,3-7,0-2,-1-11,11-4,-1-6,7-5,5-4,0-6,2-5,4-3,1-5,1-3,-1-4,3-5,8-2,2-4,4-4,11 0,3-1,10-2,4-1,9 0,8-1,6-3,10 1,12-2,12 6,12-3,10 5,11-2,8 0,11 2,12 10,5 4,14 10,0 7</inkml:trace>
  <inkml:trace contextRef="#ctx0" brushRef="#br0" timeOffset="191985.7301">9553 3932,'0'0,"0"0,0 0,0 0,-8-4,-8 6,-2 3,-2 5,-4 2,2 8,-1 2,1 3,1 4,-4 6,4-1,-1 6,4-3,4 1,7 0,3-3,1 3,6-3,0 1,7-5,6 0,-1-3,8 0,3-6,-2-3,6-6,5-5,1-5,4 0,8-11,1-4,5-9,-3-1,0-3,-2-1,-9-2,-3 4,-9-1,-6-4,-4-1,-2-1,-4-2,2-2,-3 2,-2-5,1 6,-4-2,-4 0,-1 4,-7-2,-3 3,-1 3,10 26,-13-23,-2 1,-2 0,17 22,-19-17,-1 3,-5 1,-2 4,1 8,26 1,-31 0,1 2,-2 6,-1-2,3 3,0-1,0 3,-1 0,-1 5,0 0,-1 3,-1 2,1 1,33-22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7:25:32.9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26708 13997,'0'0,"-8"0,-10 3,-13 0,-10 6,-4 7,-1 5,2 6,2 5,4 2,4 3,2 0,6 1,4 3,11-3,5-1,5-2,7-1,5-3,11-1,7-3,6-4,9-5,4-6,2-5,2-1,2-6,-2-4,2-2,-7-4,-3-2,-4-4,-4-2,-5-2,-5-7,-4 2,-6-1,-6-3,-3-1,-3 1,-3-3,-4-1,-7 0,-4 4,-4-1,-3 0,-3 3,1 0,-6 3,3 2,-3 4,1 3,-3 6,-2 0,-4 3,1 6,0 0,1 3,-1 4,-1 5,-4 1</inkml:trace>
  <inkml:trace contextRef="#ctx0" brushRef="#br0" timeOffset="13281.0034">20115 4063,'0'0,"-9"2,-16 7,-7 4,-4 3,-2 8,8-1,6 4,9 7,10 1,7 0,8 2,2 1,3-6,4-3,2-4,1-7,-22-18,23 17,-23-17,22 10,3-8,-1-7,-4-9,2-11,-1-4,1-5,-2-6,3-2,0-3,6-5,7-1,7 5,8 5,6 9,3 11,1 7,-3 7,-5 9,-9 6,-6 5,-11 6,-6 3,-11 6,-7 5,-1 2,-5 0,-6 3,-5-3,-6-6,-8-5,-5-2,0-6,-3-3,4-5,0-4,1-8,-3-6,-1-11,-5-6,1-10,1-5,0-6,3-1,0 5,5 1,7 7,23 36,-20-27,20 27,-15-23</inkml:trace>
  <inkml:trace contextRef="#ctx0" brushRef="#br0" timeOffset="15852.2027">20852 9640,'0'0,"0"0,-8 0,-13 10,-6 5,-8 6,0 7,0 10,5 3,4 6,6 5,8-4,7 4,2-6,8-6,4-8,4-7,-13-25,17 19,5-8,9-7,-3-9,1-7,-1-10,0-4,-7-8,3-1,-3-9,0-4,3-3,-1-4,0 3,5-2,6 4,2 10,6 3,5 11,4 10,4 7,-1 9,0 5,-4 11,-4 5,-6 9,-5 7,-6 2,-7 1,-8-3,-5 5,-7-6,-4 0,-9-7,-8-1,-5-8,-4-1,-2-2,-5-5,-6-5,-8-4,2-6,-4-5,2-5,5-3,5-9,3 0,2-9,7-1,3-2,5 5,3-3,4 6,-3 2,15 27,-14-26</inkml:trace>
  <inkml:trace contextRef="#ctx0" brushRef="#br0" timeOffset="19200.8904">10358 11806,'0'0,"-4"-6,-6-2,-7-1,-6 3,-8 5,-8 6,-1 8,0 5,-2 6,4 0,9 8,5 1,9 5,5-1,10 1,4-5,6-1,6-7,3-8,8-1,0-8,3-6,4-7,3-3,0-8,-2-4,3-4,-3-5,2-4,-4-3,1-2,1-2,2 1,1 4,3 3,1 6,1 8,2 6,-2 7,-2 12,-5 4,-2 6,-7 5,-3 6,-6 3,-10 4,-8 4,-5 2,-9 0,-7 0,-4-2,-4-5,-5-9,1-6,-2-8,-3-6,2-6,2-6,0-5,0-5,0-8,3-2,4-7,3-1,-1-3,6-2,5 0,5 2,-2 2,11 36,-9-33,2 6</inkml:trace>
  <inkml:trace contextRef="#ctx0" brushRef="#br0" timeOffset="23598.1928">28490 14202,'0'0,"0"0,-4-7,-9-7,-9 1,-6 3,-4 7,-12 11,1 13,-7 10,3 8,1 3,12 1,6 1,11-4,11 0,8-6,3-5,10-7,6-3,6-10,6-6,3-11,2-6,4-4,0-9,2-4,4-5,0-3,3-3,5 0,-2 7,0 7,4 10,-6 12,-1 7,-7 6,-4 7,-10 5,-11 5,-10 7,-1 2,-9 4,-11-4,-5 0,-5-6,-5-3,-4-9,0-5,-1-5,-1-8,-2-6,1-5,2-6,1-6,1-3,1-9,3-1,2-4,4 3,20 40,-18-37,18 37,-10-31</inkml:trace>
  <inkml:trace contextRef="#ctx0" brushRef="#br0" timeOffset="24332.8697">29946 14311,'0'0,"-12"10,-13 8,-7 16,-3 9,6 5,6-4,13-3,7-7,10-7,9-8,4-1,4-7,8-7,3-5,-1-8,5-7,0-8,-3-6,1-7,0-4,3-5,-1 2,3 3,2 9,-1 10,2 14,1 8,2 13,0 7,-4 8,-5 5,-7 8,-10 4,-5 4,-12 1,-7-3,-8-6,-7-7,-4-11,0-4,-5-9,-2-10,-4-7,-5-6,-3-6,-2-8,-1-5,2-5,7-1,4-4,5-3,6-2,5 2,5 3,5 7,4 35,-1-30,1 30,1-21</inkml:trace>
  <inkml:trace contextRef="#ctx0" brushRef="#br0" timeOffset="25098.3274">32269 14477,'0'0,"-12"-5,-14-6,-10 1,-16 5,-5 9,-1 9,2 14,0 11,10 7,8 6,10 0,11-4,13-6,7-7,10-6,6-7,7-4,5-8,6-6,4-8,-1-7,2-5,2-7,3-9,-7-7,6-3,-1-4,2 1,4 6,-6 11,1 6,-1 16,-2 9,1 12,-3 9,2 11,-8 2,-3 7,-10 3,-4 4,-8 1,-7 3,-9-4,-5-5,-7-6,-5-10,-4-10,1-7,-4-7,-4-11,-4-7,-5-7,-4-9,-1-6,5-3,3-4,9 0,10-3,9-5,10-2,9-2,5 2,1 3,0 7,-5 8</inkml:trace>
  <inkml:trace contextRef="#ctx0" brushRef="#br0" timeOffset="25551.357">30022 14282,'0'0,"0"0,8-2,6 4,12 5,3 4,3 9,-6 6</inkml:trace>
  <inkml:trace contextRef="#ctx0" brushRef="#br1" timeOffset="64527.6842">1196 6289,'0'0,"0"0,-2-6,2 6,-1-4,-2 0,-7 2,1 7,-1 8,-7 7,-1 4,1 7,-3 4,-1 2,4 0,2 3,4-2,4-2,4 1,3-6,3-2,-3-29,9 24,6-6,8-3,4-6,6-6,-4-5,0-8,1-3,-1-11,-4-2,1-3,-5-6,-6 0,-5-3,-3-1,-4 3,-3 0,-6-2,-2 5,8 33,-12-30,-5 5,-5 6,-4 9,3 6,-6 5,0 9,-3 6,6 6,1 5</inkml:trace>
  <inkml:trace contextRef="#ctx0" brushRef="#br1" timeOffset="64909.0344">1690 6393,'0'0,"12"-3,11-7,9-1,18-9,8 0,3 0,-7 3,-1 1,-14 5,-39 11,39-8,-39 8,25-8,-25 8,20-7,-14 2,-6 5,-6-4</inkml:trace>
  <inkml:trace contextRef="#ctx0" brushRef="#br1" timeOffset="65164.9792">1822 6066,'0'0,"0"0,0 0,0 0,6 6,4 12,0 6,0 9,4 8,-3 4,3 4,-5 0,4 1,0 1,0-1,3 0,-16-50</inkml:trace>
  <inkml:trace contextRef="#ctx0" brushRef="#br1" timeOffset="70081.5637">2408 5859,'0'0,"0"0,3 4,3 12,3 7,0 7,3 5,-1 4,-5 2,0 2,-6 1,0-4,0-40,0 35,0-35,0 29,0-29,0 23,6-11,7-8,3-10,2-4,8-8,3-1,2-5,-1 2,2 0,-5-2,0 1,-27 23,20-23,-5 2,-6 0,-9 3,0 18,-7-17,7 17,-10-16,10 16,-13-11,13 11,-9-8,1 6,6 14,11 4,1 6,3 7,1 2,1 1,1 0,-3 3,3 1,-3 3,-2-4,-11-35,15 38,-5-3</inkml:trace>
  <inkml:trace contextRef="#ctx0" brushRef="#br1" timeOffset="70319.6803">3125 5986,'0'0,"9"-5,1-1,11-3,5-5,6 4,3 2,-3-4,-32 12,32-9,-6 3</inkml:trace>
  <inkml:trace contextRef="#ctx0" brushRef="#br1" timeOffset="70526.3847">3200 6172,'0'0,"0"0,9-1,13-3,9-7,9-2,4-3,6 0,-1-1,-7-3</inkml:trace>
  <inkml:trace contextRef="#ctx0" brushRef="#br1" timeOffset="71815.0656">3789 5611,'0'0,"0"0,0 0,3-5,-3 5,3-10,-3 10,7-9,-7 9,11-9,-2 8,-3 7,2 12,-3 6,-2 6,-3 5,0 1,-3 2,-3-2,1 0,-1 0,0-1,3-5,-3-1,6-29,0 27,0-27,1 26,-1-26,5 25,-5-25,6 23,5-5,11-8,0-8,2-8,4-6,2-6,-4 0,2-1,-5 0,-23 19,26-16,-5 0,-21 16,21-16,-7 5,-14 11,9-15,-9 15,6-15,-6 15,0-14,0 14,-2-13,2 13,-4-12,4 12,-7-11,7 11,-10-9,10 9,-8-5,8 5,-7-3,7 3,-6 3,6-3,-4 1,4-1,-2 5,2-5,-2 3,2-3,0 3,0-3,0 2,0-2,2 3,-2-3,2 4,-2-4,3 2,-3-2,1 3,-1-3,2 4,-2-4,0 0,0 0,0 0,0 0,0 0,0 0,0 0,0 0,0 0,0 0,3-4,-3 4,2-2,-2 2,3 0,5 3,-8-3,11 8,-2 5,3 5,0 1,-12-19,11 22,-1 1,-10-23,13 29,-4-1,3 1,-12-29,8 28,-1-3,-7-25,6 24,-6-24,6 21,-6-21,5 16,-5-16,6 13,-6-13,1 9,-1-9,2 4,-2-4,1 2,-1-2,2 1,-2-1,0 0,0 0,-3-3,-6-3,9 6</inkml:trace>
  <inkml:trace contextRef="#ctx0" brushRef="#br1" timeOffset="80923.05">20569 3598,'0'0,"0"0,0 7,0 12,-2 8,-4 10,-3 10,-1 9,-7 5,-4 10,-3 6,0-2,-2 3,3 0,0-4,8-4,-4-2,6-5,1-3,2-6,0-6,6-7,4-41,-5 34,5-34,-1 25,-1-11,2-18</inkml:trace>
  <inkml:trace contextRef="#ctx0" brushRef="#br1" timeOffset="81719.8127">21371 3595,'0'0,"0"0,1 0,-1 0,1 6,-3 7,-6 14,1 8,-3 8,-2 5,-3 3,2 2,-3-1,1-1,4-8,2-5,5-8,4-30,0 28,3-4,6-8,-9-16,18 14,7-7,10-7,9-5,4-6,4-5,-4-1,0 0,-11 1,-2-1,-5-3,-5 3,-25 17,20-22,-4-2,-10-1,-6 25,1-25,-4 0,3 25,-10-24,-7 3,17 21,-17-15,-1 7,2 11,-1 4,7 10,0 5,3 6,7 2,-4 9,5 0,4 4,-4 1,6-2,1 1,3-3,-4-2,2-2,-1-2,-1-5,2-1,4-3,-5-1,1-1,-1 0,-8-23,6 18</inkml:trace>
  <inkml:trace contextRef="#ctx0" brushRef="#br1" timeOffset="85347.8974">8039 12644,'0'0,"0"0,0 0,4 2,1 4,9 3,3 8,-1 6,-4 5,2 0,-4-3,-1 0,-9-25,8 23,-8-23,5 20,-5-20,5 18,3-6,4-11,6-7,4-7,3-7,2-3,5-3,2-3,7-3,-1 4,4 2,-3 0,-2 4,-4 4,-35 18,31-16,-31 16,26-14,-26 14,25-12,-25 12,18-10,-18 10,12-6,-12 6</inkml:trace>
  <inkml:trace contextRef="#ctx0" brushRef="#br1" timeOffset="111375.0351">10655 11458,'0'0,"0"0,0 2,-2 11,-3 9,-4 9,0 11,-4 5,-2 9,-5 4,-2 9,-5-4,-1 5,3-4,2-2,2-3,1-6,6-6,-2-7,9-6,7-36,-4 30,4-30,-3 26,3-26,-1 18,6-9,7-20</inkml:trace>
  <inkml:trace contextRef="#ctx0" brushRef="#br1" timeOffset="111740.1279">11513 11814,'0'0,"6"0,11 0,6 0,17-3,3-1,0 4,2 0,-4-5,-2 3,-3-4,-7 4,-29 2,26-6,-26 6,22-5,-16-3,-10-1,-9 0</inkml:trace>
  <inkml:trace contextRef="#ctx0" brushRef="#br1" timeOffset="112398.1607">11545 11752,'0'0,"0"0,-4 8,-1 9,-3 3,-1 6,-3 3,0-1,4 1,-1-1,-5 1,2-2,12-27,-9 26,-4-3,13-23,-12 23,12-23,-7 21,7-21,-6 15,6-15,-3 10,3-10,-1 6,6-4,6-8,4 1,5-3,2 0,3 2,1 2,2 0,3 3,1 1,-3 0,2 6,-3-2,-3 5,-3 5,-1-3,0 4,-5 2,-3 2,-13-19,11 19,-1 5,-4 6,-4-2,-3 1,-5-4,-4-2,-2-5,-3 0,1-4,-5 1,-2-3,-2-3,-1 1,-2-2,-5 0,-4-3,-3-1,-8-2,2 0,3-1,0 3,3-3,2 3,4-2,32-2,-29 3,29-3,-28 0</inkml:trace>
  <inkml:trace contextRef="#ctx0" brushRef="#br1" timeOffset="114179.0581">8549 14462,'0'0,"0"0,2 4,2 7,5 5,1 6,2 2,0 2,2 0,-3-2,0 0,-11-24,13 20,-13-20,10 17,6-7,2-4,3-8,7-6,5-5,0-5,3-3,8-2,2-1,8 4,-2 2,0 2,-5 1,-1 2,-6 0,-5 1,-4 1,-31 11,29-6,-29 6,19-5,-6 4,-13 0</inkml:trace>
  <inkml:trace contextRef="#ctx0" brushRef="#br1" timeOffset="123466.1497">21428 9170,'0'0,"-4"8,-6 12,-5 10,-5 16,1 11,-9 5,-2 12,1 8,1 1,-1 3,-2 4,-3-1,-1-10,-4-1,3-6,2-4,4-8,-1-4,2-5,4-6,8-5,3-7,14-33,-11 28,11-28,-7 21,-5-12</inkml:trace>
  <inkml:trace contextRef="#ctx0" brushRef="#br1" timeOffset="123763.9823">20644 10626,'0'0,"0"9,-1 4,4 8,-2 10,5 5,0 2,-3 2,3 0,-5 0,-1-1,0 1,-1-6,1-34,-1 33,1-9,0-24</inkml:trace>
  <inkml:trace contextRef="#ctx0" brushRef="#br1" timeOffset="124255.1758">20902 10706,'0'0,"5"-9,0-6,5-4,8-2,4 0,5 7,0 6,4 7,-2 5,0 8,-7 3,-22-15,17 19,-4 0,-13-19,7 24,-10-4,3-20,-12 17,-3-5,15-12,-19 9,19-9,-17 4,17-4,-10 2,5-3,12 0,8-1,7 4,5 6,3 6,4 3,1 6,-3 1,-3 1,-29-25,23 23,-8-2,-15-21,2 20,-9 0,-15-3,-14 0,-9-7,-15-1,-14-2</inkml:trace>
  <inkml:trace contextRef="#ctx0" brushRef="#br1" timeOffset="139732.2779">21985 3730,'0'0,"-7"8,2 7,-7 12,-10 7,-6 11,-8 8,-4 11,-10 6,6 5,-2 1,1-5,6-4,5-6,7-4,2-8,7-3,1-5,17-41,-17 37,2-3,15-34,-14 30,14-30,-10 24,6-8</inkml:trace>
  <inkml:trace contextRef="#ctx0" brushRef="#br1" timeOffset="140325.9459">22404 4110,'0'0,"0"0,-2-6,0-9,1-1,8-4,-1-2,8 4,11 1,9 5,8 5,6 9,3 8,-2 2,0 7,-13 5,-6 3,-10 1,-11 2,-9 3,-9 0,-15 2,-1-8,-4 0,29-27,-33 19,33-19,-27 15,27-15,-16 9,17-6,18-2,14-2,9 3,7 1,2 7,-2 4,-3 6,-5-1,-8 2,-9 1,-8-2,-10 3,-9 0,-13 0,-9-4,-14 3,-12 2,-19 1,-10 3,-10 5,-10 2</inkml:trace>
  <inkml:trace contextRef="#ctx0" brushRef="#br1" timeOffset="143434.6936">8147 15756,'0'0,"0"0,4 5,4 9,1 6,5 8,0 4,-1 6,-1-1,1-5,-13-32,12 31,-1-8,-11-23,14 16,-1-8,12-8,1-9,12-7,5-5,7-7,2 2,4-4,3 2,0-4,-3 3,-3 2,-12 8,-41 19,36-16,-9 5,-6 10,-10 8,-9 6,-9 8,-8 7</inkml:trace>
  <inkml:trace contextRef="#ctx0" brushRef="#br1" timeOffset="143912.5674">8403 17037,'0'0,"0"0,0 0,0 2,0-2,0 2,0-1,4 11,5 7,4 9,-4 9,1 5,0-4,-5 0,-5-38,5 31,-5-31,3 26,3-5,4-4,6-9,5-8,6-4,4-9,3-1,1-3,9-3,3-4,5 1,0 2,-3 6,-8 4,-41 11,37-5,-5 0,-32 5,26-1,-6 1,-16-3</inkml:trace>
  <inkml:trace contextRef="#ctx0" brushRef="#br1" timeOffset="148902.1623">26503 15166,'0'0,"0"0,-3-4,-3-2,-9 1,-4 3,-8 5,-6 6,-8 9,1 4,1 7,5 3,5 7,4 0,3 5,10-3,8-3,6-1,7-3,6-4,1-1,6-7,4-6,7-7,2-6,5-5,3-7,2-3,-3-3,-1-5,-6-6,-2-2,-5-6,-4 0,-3 2,-6-1,-2 5,-7 0,-7 2,-5 2,-6 2,-6-1,-7 0,0 3,-7 2,1 3,-1 3,-1 7,2 6,-1 2,2 7,2 5</inkml:trace>
  <inkml:trace contextRef="#ctx0" brushRef="#br1" timeOffset="152070.3853">28012 15211,'0'0,"-6"14,-4 9,-4 12,-7 4,-1 2,0-4,7 0,15-37,-13 32,4-5,9-27,-3 25,7-2,10-2,4-7,9-6,7 0,4-6,1-4,1 2,-3-7,-4-4,-7 0,-26 11,25-12,-7-5,-6-1,-12 18,6-21,-6 21,0-19,0 19,-7-18,7 18,-10-14,-2 12,-2 13,0 9,4 9,-1 7,0 1,3 1,0 5,0-1,-1 4,-3 4,1-8,2-5,9-37,-4 30,4-30,0 26,5-13,-5-13,9 0</inkml:trace>
  <inkml:trace contextRef="#ctx0" brushRef="#br1" timeOffset="152476.5239">28463 15104,'0'0,"0"0,0 0,7-1,-2-1,-5 2,-2 2,-9 11,-13 12,-10 11,-6 5,-3 11,-2 0,0 2,2 2,1-1,5-1,1-5,8-4,5-2,4-3,19-40,-14 36,3-3,11-33,-7 30,7-30,-4 23,5-9,7-16,3-9,2-10</inkml:trace>
  <inkml:trace contextRef="#ctx0" brushRef="#br1" timeOffset="153166.6771">28886 15336,'0'0,"3"-7,2-3,1-6,4-2,3-4,1-1,4 6,4 1,3 4,1 8,0 5,1 11,-3 8,0 2,-9 4,-2 2,-10 0,-4-1,-12-4,-3-1,-9-7,-2-4,-3-7,1 0,29-4,-27 0,27 0,-21 0,21 0,-18 0,18 0,-9-1,10 0,11 6,10 4,4 8,2 8,2 3,-6 1,-4 5,-3-4,-5-1,-12-29,7 27,-7-27,2 26,-6-2,-10-6,-6 0,-5-9,-8-3,-7-5,-5-5,-8-8,-9-5,2-1,3-1</inkml:trace>
  <inkml:trace contextRef="#ctx0" brushRef="#br1" timeOffset="158017.7892">30009 15318,'0'0,"0"0,0 0,1-2,-1 1,-1 6,-1 8,2 8,0 13,0 4,0 4,-1 0,0 4,2-2,-2 2,1 5,-1-1,1-3,0-47,0 43</inkml:trace>
  <inkml:trace contextRef="#ctx0" brushRef="#br1" timeOffset="158502.0606">30347 15413,'0'0,"0"0,8-4,3-4,-11 8,21-7,2 7,5 8,-2 8,-7 4,-8 9,-7-3,-4-26,-4 25,-4-2,8-23,-16 20,16-20,-16 15,16-15,-19 10,19-10,-13 6,8-3,11-3,7 0,11 6,3 4,1 6,4 8,1 8,-4 2,-6 0,-4 1,-8-5,-11-30,6 28,-10-5,-10-2,-10-7,-6-5,-11-7,-12-9,-2-6,-8-7</inkml:trace>
  <inkml:trace contextRef="#ctx0" brushRef="#br1" timeOffset="160296.9509">31943 15362,'0'0,"0"0,0 0,2 0,9-1,13 2,7 0,4 2,4 4,0 0,-1 0,-5 1,-33-8,30 6,-30-6,25 7,-9-5,-16-2</inkml:trace>
  <inkml:trace contextRef="#ctx0" brushRef="#br1" timeOffset="160869.965">31830 15340,'0'0,"-6"6,-6 5,-5 2,-2 10,-3-5,3 5,4 2,0-2,1 0,14-23,-12 23,12-23,-12 21,12-21,-8 19,8-19,-6 14,6-14,1 10,5-7,-6-3,16-2,4-3,8-1,0 1,3 4,3 2,-1 2,2 3,2 2,-4 3,-1 3,-2 4,-4 0,-3 4,0 2,-23-24,15 22,1 4,-5 5,-2 0,-6-2,-5-3,-5-1,-5-3,-1 1,-4-3,-5 0,-3 0,-4-5,-5-1,-5-4,-2-6,-4-5,-3-1,-6-10,1-5,4-4,8-3,41 24,-29-24</inkml:trace>
  <inkml:trace contextRef="#ctx0" brushRef="#br1" timeOffset="161141.5331">31784 15335,'0'0,"9"-2,17 5,13 0,12 7,11 2,1 0</inkml:trace>
  <inkml:trace contextRef="#ctx0" brushRef="#br2" timeOffset="187665.9363">22494 4995,'0'0,"0"0,2-2,11-5,9-5,11-5,13-3,10-1,9 0,11-1,2 2,2 1,-6 1,-7 5,-6 3,-61 10,49-8,-49 8,34-4</inkml:trace>
  <inkml:trace contextRef="#ctx0" brushRef="#br2" timeOffset="187971.7218">22549 5053,'0'0,"0"0,7 0,17-3,21-2,5-2,14-4,9-2,6-5,1 2,-1-1,-5-1,-8 4,-6-2,-8 2,-8 2,-9 5,-35 7,29-6,-10 7,-10 6</inkml:trace>
  <inkml:trace contextRef="#ctx0" brushRef="#br2" timeOffset="192457.1569">8595 12943,'0'0,"0"0,2 4,3 7,3 6,-1 7,2 2,-1 0,-1 0,3-4,-10-22,10 21,4-5,-14-16,21 11,4-8,6-12,7-7,6-5,4-4,4-3,5-1,0 0,5 1,-6 2,-5 6,-51 20,46-18,-10 3,-36 15,28-13,-28 13,22-11,-22 11,13-6,-4 4,-9 9,-9 3</inkml:trace>
  <inkml:trace contextRef="#ctx0" brushRef="#br2" timeOffset="193242.8639">9459 14531,'0'0,"0"0,0 1,3 9,-1 6,1 8,4 5,-2 0,2 1,3-2,-10-28,12 24,-1-1,-11-23,15 20,1-7,8-7,3-7,6-9,10-2,5-4,4 2,10-2,4 5,1-2,2 2,-2 5,-6-1,-6 0,-7 1,-48 6,39-4,-39 4,32-7,-32 7,25-6,-12 1,-11 9,-12-2</inkml:trace>
  <inkml:trace contextRef="#ctx0" brushRef="#br2" timeOffset="223594.9926">26683 16184,'0'0,"-7"-1,-7-1,-7 4,-15 4,-5 7,-8 7,-3 6,-3 9,4 8,2 3,5 6,12 0,9-4,15 0,9-5,7-4,12-1,10-3,5-6,15-6,6-5,4-10,6-8,-1-8,0-6,-4-7,-8-7,-1-8,-10-2,-8-4,-10-2,-11-4,-10 1,-7 2,-12 1,-9 2,-8 2,-7 3,-9 2,-2 8,-1 4,-3 5,6 5,-3 8,5 5,6 10,6 5,7 3,14 6</inkml:trace>
  <inkml:trace contextRef="#ctx0" brushRef="#br2" timeOffset="224425.4396">28271 16358,'0'0,"0"0,1-4,-1 4,0-11,1-6,5-7,4-2,3 1,8 4,2 3,5 8,7 6,4 7,-4 6,4 8,-5 5,-6 5,-7 7,-8 0,-7 1,-8-2,-10-1,-6-2,-6-6,-2-4,-5-8,2-1,29-11,-26 7,26-7,-24 5,24-5,-18 2,8-1,11-3,11 0,10 4,8 5,8 5,3 6,5 7,-1 6,-9-1,-3 3,-6 2,-8 0,-7-4,-7-1,-5-30,1 28,-11-3,-13 0,-8-6,-7-9,-8-4,-2-8,-4-5,-2-4,4-7,4-1,46 19</inkml:trace>
  <inkml:trace contextRef="#ctx0" brushRef="#br2" timeOffset="224788.9487">29942 16503,'0'0,"-2"8,-1 11,-2 12,-1 8,-2 9,2 4,0 4,1 1,0-1,0 0,-1-4,2-3,1-10,0-7,3-32,3 24,4-12</inkml:trace>
  <inkml:trace contextRef="#ctx0" brushRef="#br2" timeOffset="225261.2374">30162 16729,'0'0,"7"-8,6-5,1-2,8-2,2 0,4 2,3 11,1 2,-2 9,0 6,-5 7,-7 6,-4 4,-9-1,-6 0,-12-5,-2 0,-7-4,1-4,21-16,-24 13,24-13,-18 9,18-9,-17 6,11-4,16-2,12 4,13 2,4 9,3 6,0 5,-1 3,-9 3,-32-32,29 31,-9-2,-13-4,-11-2,-9-9,-9 1,-11-7,-6-6,-6-3,-5-7,1-5,2 1,10-2,10-5,15-2</inkml:trace>
  <inkml:trace contextRef="#ctx0" brushRef="#br2" timeOffset="225732.2812">31701 16670,'0'0,"-8"-1,-8-4,-12 3,-2 0,-2 5,6 8,2 3,9 9,6 3,5 6,10 7,9 7,6-1,6 2,2 2,2-3,-2-1,-4-3,-25-42,18 38,-5-4,-13-34,5 31,-6-3,-11-8,-9-5,-4-9,-8-4,-4-7,-3-5,-2-1,2-3,0-4,5-5,7-2,8-5,9 2</inkml:trace>
  <inkml:trace contextRef="#ctx0" brushRef="#br2" timeOffset="225951.3543">31627 16682,'0'0,"11"-2,11-2,16-1,25 8,14 5,4 5,8 4,-3 4,-5 1,-8 0,-8-1,-65-21</inkml:trace>
  <inkml:trace contextRef="#ctx0" brushRef="#br3" timeOffset="234383.2742">26812 17335,'0'0,"0"0,0 0,0 0,-4 0,-10 5,-13 7,-9 6,-11 9,-10 7,-1 9,0 4,5 5,7 1,10-2,13-3,13-4,13-1,12-4,13-6,8-4,11-6,6-9,5-7,2-9,0-6,-6-12,-8-6,-4-9,-11-7,-13-6,-6-4,-14-4,-11-2,-12 5,-6 5,-11 1,-9 8,0 11,-6 2,1 8,5 9,5 4,46 5,-40 3,19 8</inkml:trace>
  <inkml:trace contextRef="#ctx0" brushRef="#br3" timeOffset="234953.4357">27926 17502,'0'0,"1"-7,5-8,0-6,10 3,4 3,9 7,5 10,7 12,4 8,-2 8,-7 6,-10-2,-8 2,-11-2,-11-2,-14-7,-7-2,-8-10,0-4,2-5,31-4,-30-1,30 1,-21-1,12 0,13 3,15 4,14 6,7 8,5 7,-1 7,-1 3,-6-1,-13-3,-4-4,-13-5,-9-3,-14-5,-10-6,-17-5,-9-2,-10-6,-13-5,-2-8,1-2,11-1</inkml:trace>
  <inkml:trace contextRef="#ctx0" brushRef="#br3" timeOffset="235312.6968">29834 17569,'0'0,"3"7,-2 9,-1 14,-2 10,-3 9,-6 1,3 3,-3 2,-1 0,2 0,3-5,7-50,-8 41,8-41</inkml:trace>
  <inkml:trace contextRef="#ctx0" brushRef="#br3" timeOffset="235769.1798">30131 17777,'0'0,"11"-4,3-3,10 2,7 4,1 5,1 11,-5 8,-7 4,-10 7,-9-2,-12-5,-10-2,-6-6,-2-6,0-4,28-9,-27 4,27-4,-23 0,23 0,-15 0,14-1,21 4,8 2,11 8,2 6,5 6,-3 8,-5 3,-4 3,-11-2,-23-37,17 33,-13-2,-13-5,-9-9,-11-5,-10-8,-7-5,-7-9,-5-5,-2-8,3-3,9-4,48 30</inkml:trace>
  <inkml:trace contextRef="#ctx0" brushRef="#br3" timeOffset="236206.5917">31727 17851,'0'0,"0"0,-7-6,7 6,-12-7,-5 6,2 10,5 7,12 12,12 9,5 8,8 3,0 4,1-2,-6-2,-6-6,-4-4,-6-5,-9-7,-7-5,-5-3,-6-7,-6-4,-4-2,-5-7,-3-4,-4-2,3-1,40 9,-38-15,6 1,32 14</inkml:trace>
  <inkml:trace contextRef="#ctx0" brushRef="#br3" timeOffset="236488.7129">31763 17863,'0'0,"8"-2,6-3,8-2,16-1,9 5,1 3,7 3,4 6,-6 0,-3 2,-3-1,-9-3,-3 3,-35-10,29 7,-29-7,22 6,-9-1,-14-1</inkml:trace>
  <inkml:trace contextRef="#ctx0" brushRef="#br3" timeOffset="251350.163">28613 12698,'0'0,"0"-7,1-11,3-15,6-11,1-12,9-4,2-8,5-6,3-3,5-6,1-4,7-1,-3-4,4 1,0 0,4 1,-3 1,6 3,-1 2,1 3,0 4,-1 6,-1 6,-2 6,-2 6,-5 6,-4 7,-36 40,30-32,-30 32,22-29,-22 29,14-20,-11 13,-15 9</inkml:trace>
  <inkml:trace contextRef="#ctx0" brushRef="#br3" timeOffset="252119.2591">28364 12198,'0'0,"0"0,2 6,6 10,1 10,2 9,0 6,3 0,-1 2,3 1,0-1,-3-3,-2-4,-11-36,8 32,2-3,-10-29,6 27,-6-27,6 22,-6-22,9 18,7-6,3-11,6-8,4-12,2-8,4-6,5-6,3-1,2-2,1 0,0 3,-1 2,2 6,-47 31,43-24,-9 5,-34 19,31-17,-31 17,21-9,-21 9,11-8,-7 9,-12 12,-12 10,-7 11,-10 4,-9 4,-4 5,-4-1,-3 1,5 3,-5-3,5-1,3-7,49-39,-42 34</inkml:trace>
  <inkml:trace contextRef="#ctx0" brushRef="#br3" timeOffset="256491.3666">28375 19012,'0'0,"0"0,0 0,1 1,-1-1,1 3,-1-3,2 4,-2-4,2 0,-2 0,0-4,0 4,-3-2,3 2,-2-2,2 2,-2 0,2 0,-3 1,3-1,-2 2,2-2,-2 1,2-1,-1 0,1 0,0-1,0 1,1 2,-1-2,-2 5,2-5,0 4,0-4,-1 5,1-5,-2 6,2-6,-4 2,4-2,-2 2,2-2,-2 0,2 0,-2 2,2-2,-6-2,6 2,-4-2,4 2,-3-2,3 2,-2 1,2-1,-2-1,2 1,-1 3,1-3,0 5</inkml:trace>
  <inkml:trace contextRef="#ctx0" brushRef="#br3" timeOffset="273829.2907">24563 7653,'0'0,"0"0,1 2,-1-2,3 10,0 8,-2 16,5 6,-4 8,1 4,0 6,1 2,3 4,-2-1,1-4,3-2,2-5,-7-2,3-5,-3-4,0-4,-4-5,4-1,-4-31,-1 27,1-27,1 25,-1-25,0 19,0-19,1 12,0-9,4-18</inkml:trace>
  <inkml:trace contextRef="#ctx0" brushRef="#br3" timeOffset="274141.7423">25184 8264,'0'0,"0"0,7-6,19-4,14-2,13-3,14 0,7 3,5-1,2 1,-2 0,-4 1,-7 0,-10 5,-10-2,-48 8,43-6,-43 6,31-5,-7 2,-24 3</inkml:trace>
  <inkml:trace contextRef="#ctx0" brushRef="#br3" timeOffset="274751.4393">26646 7663,'0'0,"0"14,-3 15,-7 19,0 13,-4 10,1 5,0-5,2-7,4-4,2-8,5-52,1 43,9-7,6-7,7-9,7-8,8-7,5-8,1-6,5-1,-2-5,2-3,-6 0,-1-2,-7 2,-35 18,24-20,-4-4,-14-4,-6 3,0 25,-5-25,5 25,-7-20,7 20,-11-12,0 12,2 8,0 11,-2 6,4 6,1 7,3 2,2 7,4 2,3-3,1 0,-2-5,1-5,-3-6,2-1,-5-29,6 26,0-1,-6-25,6 24,3-11</inkml:trace>
  <inkml:trace contextRef="#ctx0" brushRef="#br3" timeOffset="275271.7417">27792 8209,'0'0,"0"0,5 1,7-1,9 1,7-2,2 1,8-1,1 0,3 1,4 1,4-1,4 1,5-1,3-1,0 0,2 0,-2-1,-2 2,-10 0,-50 0,45-1,-8 1,-37 0,29 2,-29-2,20 1,-20-1,13 1,-13-1,6 2,-6-2,6 5,-6-5</inkml:trace>
  <inkml:trace contextRef="#ctx0" brushRef="#br3" timeOffset="276557.2865">29283 7776,'0'0,"1"-5,4-12,5-4,9-8,8 1,10 1,9 7,2 7,2 10,2 7,-1 14,-5 0,-10 10,-9 6,-13 5,-14 2,-8 2,-11 4,-12 0,-10-6,-3-4,1-5,3-7,40-25,-30 21,30-21,-21 12,11-3,16-3,17-4,8-2,8-2,10 3,1 5,4 4,2 8,-4 6,-6-1,-10 4,-7 0,-10 1,-12 3,-5-1,-6 1,-14-1,-4 1,-12-2,-9-2,-10-4,-13-6,-8-1,-6-6,-1-3,11-7</inkml:trace>
  <inkml:trace contextRef="#ctx0" brushRef="#br3" timeOffset="276854.0914">30354 8218,'0'0,"0"0,5-1,10-7,17-1,17-2,14 3,12 2,12 5,1 1,0 5,2 0,-12 1,-13-1,-7 1,-11-3</inkml:trace>
  <inkml:trace contextRef="#ctx0" brushRef="#br3" timeOffset="277514.1092">31901 8079,'0'0,"0"0,0-8,0-7,0-9,0 24,5-26,1-3,10 3,0 4,6 7,4 7,6 8,0 3,4 12,2 6,-6 1,-6 7,-5 2,-12 0,-9 3,-8 5,-8 2,-6 0,-10-3,-8-2,3-5,-3-4,2-5,6-4,1-2,1 0,30-16,-29 13,29-13,-25 10,25-10,-19 10,19-10,-12 7,9 0,20 3,12 0,16 2,9 2,15 1,1 3,2-2,-1 1,-6-1,-10-1,-8-5,-47-10,38 12,-38-12,31 10,-31-10,22 6,-10-4,-14-3,-12-7,-16-5</inkml:trace>
  <inkml:trace contextRef="#ctx0" brushRef="#br3" timeOffset="279100.4476">25473 7314,'0'0,"13"-2,6 0,7-4,6 4,-32 2,32-2,-32 2,26 3</inkml:trace>
  <inkml:trace contextRef="#ctx0" brushRef="#br3" timeOffset="279484.2676">25476 7362,'0'0,"-5"6,-3 5,-4 5,1 4,-1 3,0 2,12-25,-5 23,3 0,2-23,2 23,4-9,9-7,0-8,3-6,0-4,4-1,-2-1,-20 13,23-7,-1 0,7 6,-29 1,27 2,-7 9,-20-11,16 20,-7 0,-12 6,-4-2,-6-1,-2-3,-4-6,-4 2,-3-5,-8 3,2-5</inkml:trace>
  <inkml:trace contextRef="#ctx0" brushRef="#br3" timeOffset="280489.4094">28185 7349,'0'0,"0"0,-8 0,-11 4,19-4,-28 5,-2 5,1 1,29-11,-23 16,11 5,10 3,12 3,9 0,5-1,4 3,5-1,1-1,-4 0,-2-2,-8-1,-20-24,14 22,-7-2,-7-20,-3 17,-11-6,14-11,-20 5,-5-3,-5-7,8-7,22 12,-18-14,9-6,8-5,10-5,4 1,5-4,4 1,0-1,1 3,-3 3,-20 27,15-25,-5 0,-10 0,-9 3,-4 3,-10 5,-5 6,-4 5,-5 2,-1 7,-2 4,5 4</inkml:trace>
  <inkml:trace contextRef="#ctx0" brushRef="#br3" timeOffset="281516.3586">30620 7592,'0'0,"0"0,0 0,0 0,0 0,-2 1,2-1,0 1,0-1,-1 1,1-1,0 0,0 0,-1 0,1 0,0 0,0 0,2 0,7-2,12 1,7 2,3 3,8 1,-1 0,-38-5,35 0,-1-7</inkml:trace>
  <inkml:trace contextRef="#ctx0" brushRef="#br3" timeOffset="281724.7215">30937 7452,'0'0,"0"0,0 0,-2 0,2 0,0 3,0 10,-4 7,-2 4,2 6,1 0,-2 2,2 2,3-34,0 32,0-32</inkml:trace>
  <inkml:trace contextRef="#ctx0" brushRef="#br3" timeOffset="282152.3235">31126 7489,'0'0,"0"0,0 0,7-5,6 0,-13 5,21-4,2 6,-23-2,22 7,-5 9,-6 2,-4 3,-15 1,-3-5,-5-3,16-14,-24 11,24-11,-24 11,7-1,12 2,12-1,9 0,8-4,-24-7,22 12,-2-3,-3 5,-17-14,5 17,-10 2,-16-1,-9 0,-8-5,-3-3,-1 0</inkml:trace>
  <inkml:trace contextRef="#ctx0" brushRef="#br3" timeOffset="286332.0732">31068 7591,'0'0,"0"0,1-5,-1 5,3-11,-3 11,8-12,-8 12,9-14,6 0,-15 14,20-6,4 5,6 6,-3 8,-27-13,25 16,-4 0,-21-16,17 22,-6 0,-3-2,-8-20,1 22,-4-3,3-19,-10 19,10-19,-13 18,13-18,-17 15,-5-4,22-11,-26 6,1-2,25-4,-27-4,27 4,-21-6,3-4,6-4,0-4,12 18,-7-18,4-3,6-1,-3 22,5-20,3 0,-8 20,11-19,1 3,-12 16,16-12,0 5,-16 7,21-1,1 6,-1 7,-21-12,22 13,-3 1,-19-14,17 19,-17-19,13 15,-13-15,7 17,-8 1,1-18,-13 15,0-5,-8 3,21-13,-20 8,-3-2,23-6,-22 9,22-9,-22 6,22-6,-16 4,1-1,15-3,-9-5,1-3,8 8,-8-15,8 15,-8-18,4-3,4 21,-1-20,6 1,-5 19</inkml:trace>
  <inkml:trace contextRef="#ctx0" brushRef="#br3" timeOffset="287840.2824">25226 6839,'0'0,"-2"-8,-1-8,6-10,8-9,7-8,10-4,7 0,5-6,9 0,7 1,9 4,0 4,0 8,-3 9,1 13,-8 6,-1 9,1 7,1 10,4-1,8 3,8 5,3 3,8-3,6 0,1-3,1-7,0-3,2-7,-4-4,3-8,2-4,5-6,3 0,-1-7,-1-2,-6-4,-7 0,-8-3,-5 0,-12 7,-7 10,-14 9,-6 11,-8 4,-4 7,-6 5,7 4,4 4,4 0,9-1,3 1,10-4,3-4,8-3,3-2,3-5,6-1,0-6,2-2,3-6,-3-3,0-1,0 1,0-4,-2 2,-1-3,-1 3,0-1,2-1,-2 1,1-3,6-3,1-2,4-4,-4 1,6 1,-5 3,5 5,-4 4,1 8,-1 5,-2 6,3 4,4 8,-1 8,3 7,1 3,-2 6,-4 1,-4 4,-3 2,-9 1,-7-3,-3-3,-65-48,55 44,-55-44,39 35,-23-13,-39-18,-20-16</inkml:trace>
  <inkml:trace contextRef="#ctx0" brushRef="#br3" timeOffset="288419.4964">29227 5129,'0'0,"-6"-6,0-8,-3-5,-2-2,7 1,10 3,11 3,16 5,12 5,17 4,13 9,5 5,0 7,-12 4,-16 4,-21 1,-22-1,-19 0,-17-6,-17 2,-1 0,-3-4,48-21,-37 19,15 2,27 4,18 4,16 1,12 0,5 1,-4 2,-9-5,-11-1,-10-1,-16 3,-10-4,-18 0,-18-2,-27 4,-23 2,-27 8,-31 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7:32:16.32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5232 9812,'0'0,"-6"3,6-3,-15 13,-4 13,-16 17,-2 12,2 12,0 7,9 2,9-2,10-3,15-9,7-12,9-14,6-13,7-13,3-15,3-13,-3-9,2-8,-5-8,-2-5,-3-4,-1-8,-4-1,-6-2,-6 3,-8 2,-10 7,-4 5,-10 7,-5 6,-3 12,-7 7,-8 12,-5 14,-3 11,-4 15,-3 11</inkml:trace>
  <inkml:trace contextRef="#ctx0" brushRef="#br1" timeOffset="3475.0526">5368 9750,'0'0,"-7"-3,-5 2,-9 4,-7 9,-8 13,-5 11,-3 13,-1 9,2 5,4 2,8 3,10-5,9-1,8-2,12-4,7-5,7-12,8-6,2-14,3-11,6-12,1-10,3-10,-1-13,-2-6,1-9,-7-7,-4-5,-9 2,-7-4,-6 3,-9 1,-6-3,-8 10,-5 10,-5 6,-3 10,-2 8,-5 8,-3 7,0 12,-6 11,-3 12,0 11,-2 15,2 9,3 6,6 4,13 2,7-8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7:57:04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2266 16268,'0'0,"0"0,0-3,-6-1,-17 8,-13 6,-12 11,-14 14,-2 10,-2 10,-2 11,6 5,12 4,13 0,12-5,14 1,18-12,10-10,14-11,9-9,3-11,4-8,5-12,0-6,-4-6,-8-3,-8-3,-10-1,-12 1,-10-1,-16 1,-10 4,-12 5,-5 6,-12 5,-1 7,-4 7,5 0,55-14,-48 13</inkml:trace>
  <inkml:trace contextRef="#ctx0" brushRef="#br0" timeOffset="281.1812">2548 15684,'0'0,"0"0,0 4,-2 11,1 12,-2 12,3 10,3 6,1 1,4 1,2-1,-2 2,-2-6,-6-52,-1 42</inkml:trace>
  <inkml:trace contextRef="#ctx0" brushRef="#br0" timeOffset="812.3008">2340 16042,'0'0,"4"-2,15-5,11-6,19-2,5-3,7 0,-2-3,-3 0,-9-1,-3 0,-9-3,-6 3,-13-3,-3 0,-13 1,-2 0,2 24,-11-18,1 4,-9 12,2 12,4 9,1 17,8 10,4 8,4 9,5 2,1-3,0-2,-1-3,1-7,-10-50,6 43,-6-43,5 30,-5-30,6 17,-3-13,0-19,4-17,-1-8,0-2,5 0,4 10,2 11,8 9,2 13,4 10,3 8,3 11,3 7,-5 7,-1 3,0 5,-3 0,-2 1</inkml:trace>
  <inkml:trace contextRef="#ctx0" brushRef="#br0" timeOffset="1280.9496">3713 16954,'0'0,"23"1,23 3,19 2,32-2,14-3,-2 3,5-7,-4 0,-15-3,-6-2,-14-4,-15-2,-19-3,-15-4,-20-6,-16-5,-19-5,-8 1,-6 3,3 6,40 27,-35-22,9 7,23 6,21 7,22 10,13 6,14 9,4 8,0 7,-9 3,-10 5,-14-5,-17 2,-18-1,-13 3,-22 3,-11 2,-11-1,-11 2,-6-4</inkml:trace>
  <inkml:trace contextRef="#ctx0" brushRef="#br0" timeOffset="3540.568">6188 16518,'0'0,"-9"4,-14 1,-14 11,-14 5,-6 11,-3 8,2 5,11 5,7 9,12-2,10 1,17-5,15-8,15-5,14-9,11-6,4-6,7-10,2-10,1-5,-6-8,-4-6,-5-8,-12-4,-12-9,-13-6,-16-4,-6-4,-17 0,-11 0,-3 5,-11 7,-10 4,-1 8,-3 5,9 9,4 6,8 7,6 9,9 10,7 11,9 10,11 4</inkml:trace>
  <inkml:trace contextRef="#ctx0" brushRef="#br0" timeOffset="3935.2885">8294 16458,'0'0,"-2"13,-2 15,-1 22,-4 13,-1 11,6 6,1 0,1-6,5-5,3-8,1-7,0-6,4-4,6-13</inkml:trace>
  <inkml:trace contextRef="#ctx0" brushRef="#br0" timeOffset="4638.3277">10387 16742,'0'0,"0"-6,2-8,5-7,7-8,4 5,3-2,5 6,2 8,2 6,4 8,2 14,-1 6,-6 6,-10 8,-9 2,-8-2,-13-1,-10-5,-10-4,-1-5,-1-5,33-16,-33 9,33-9,-27 7,9-2,14 2,15 5,15 4,9 6,9 8,3 6,-2 9,-3 3,-12-1,-8-2,-11-3,-10-8,-8-2,-13-5,-10-6,-12-7,-18-9,-11-11,-12-15,-11-5</inkml:trace>
  <inkml:trace contextRef="#ctx0" brushRef="#br0" timeOffset="6321.5935">12706 16668,'0'0,"-9"0,-8 1,-9 6,-10 5,36-12,-39 16,8 8,15 11,9 1,16 3,17 4,8 2,10 3,6 1,-6 2,1-3,-5-1,-11-9,-11-4,-9-3,-12-3,-10-6,-8-4,-10-6,-15-8,-6-6,-3-8,1-11</inkml:trace>
  <inkml:trace contextRef="#ctx0" brushRef="#br0" timeOffset="6493.4225">12645 16736,'0'0,"14"-1,22 0,22 3,13-3,15 6,8-1</inkml:trace>
  <inkml:trace contextRef="#ctx0" brushRef="#br0" timeOffset="6930.8259">14181 16888,'0'0,"-10"10,-9 10,-6 10,-6 10,3 8,8-1,13 2,16-3,15-6,12-1,9-5,8-8,8-7,3-8,2-5,-2-7,-1-7,-8-7,-4-6,-13-7,-7-5,-8-7,-12-3,-11-3,-10 0,-12 2,-12 3,-12 2,-10 8,-8 4,-4 9,2 8,7 11,2 10,5 8,10 4</inkml:trace>
  <inkml:trace contextRef="#ctx0" brushRef="#br0" timeOffset="8452.2478">16559 16797,'0'0,"0"0,-4 7,-10 14,-5 10,-5 6,-5 6,1 5,4-1,3-1,9-5,6-2,8-6,6-6,10-5,5-6,10-6,8-5,3-4,5-5,-3-1,1-8,-1-6,-6-5,-4-1,-36 25,29-26,-29 26,22-24,-22 24,13-18,-13 18,8-13,-8 9,-7 13,-4 12,-1 10,1 7,4 11,2 2,4-1,4-1,3-3,4-8,1-5,9-11,9-13</inkml:trace>
  <inkml:trace contextRef="#ctx0" brushRef="#br0" timeOffset="8904.7785">17615 16949,'0'0,"3"-8,11-6,0-7,12-2,12 5,4 8,4 13,1 10,-2 13,-11 7,-8 5,-9 3,-10 1,-12-6,-8-1,-7-9,-1-5,21-21,-26 12,26-12,-24 11,24-11,-17 9,12 1,22 5,13 6,10 4,11 6,3 10,-5 8,-3 1,-10 5,-15-4,-10-3,-12-8,-16-5,-17-2,-16-8,-22-9,-23-11,-25-11</inkml:trace>
  <inkml:trace contextRef="#ctx0" brushRef="#br0" timeOffset="90414.9361">19041 17290,'0'0,"-14"3,-10 7,-9 10,-26 4,-8 9,-7 6,-8 5,-2 0,-2 9,-7 6,-4 3,1 5,-3 2,-1 3,0 3,4 2,6-4,8 1,11-5,9-3,12-13,11-2,15-8,24-43,-17 35</inkml:trace>
  <inkml:trace contextRef="#ctx0" brushRef="#br0" timeOffset="90946.2031">19390 17479,'0'0,"-7"0,7 0,-18 9,-10 4,-20 6,-7 8,-11 6,-9 1,-5 6,-5 4,-6 3,-1 5,-2 3,-1 4,0 3,2 3,1 1,5 3,2-5,8 0,7-3,5-3,3-3,8 0,4-5,4-4,8-3,7-7,31-36,-29 26,29-26,-23 22,23-22,-18 14</inkml:trace>
  <inkml:trace contextRef="#ctx0" brushRef="#br0" timeOffset="97227.5795">19058 17367,'0'0,"0"0,0 0,1 0,-1 0,3-4,-3 4,7-4,-7 4,9-5,-9 5,9-3,-9 3,10-2,-10 2,12 3,-12-3,12 5,-12-5,11 6,-11-6,13 9,-13-9,9 5,-9-5,6 6,-6-6,1 8,-2 0,1-8,-6 11,0-4,6-7,-10 16,0-2,-2 1,12-15,-12 16,12-16,-15 18,-4-1,-4 5,2 0,-1 0,-1-3,3-4,-1 2,1 0,-1 2,0-5,1 2,2 4,-3-5,21-15,-19 18,1 3,-4 0,3-3,-4 3,23-21,-21 21,-3-3,-3 5,4-4,-1 1,1-1,-1-1,3 5,-1-1,-1-1,1-3,0 3,0-3,-1 2,1-1,1 1,-2 3,0 1,1-2,-2 0,4 1,-1-3,2 0,19-20,-22 18,4-2,18-16,-22 18,3-1,19-17,-20 21,20-21,-16 14,16-14,-15 11,15-11,-11 6,11-6,-8 4,8-4,-6 0,6 0,-4 0,4 0,-3 0,3 0,-1 0,1 0,-1 0,1 0,0 0,0 0,0 0,0 0,0 1,0-1,0 0,0 0,1 0,-1 0,1-1,-1 1,0 0,0 0,0 0,0 0,1-1,-1 1,3-1,-3 1,1 0,-1 0,2 1,-2-1,1 1,-1-1,2 2,-2-2,0 2,0-2,1 2,-1-2,1 2,-1-2,0 1,0-1,1 1,-1-1,0 0,0 0,0 0,0 0,0 0,0 0,0 0,0 0,0 0,0 0,0 0,0 0,-1 0,1 0,-4 1,4-1,-4 0,4 0,-5 0,5 0,-4 0,4 0,-6 0,6 0,-4-2,4 2,-4-3,4 3,-3-1,3 1,-2-1,2 1,0-2,0 2,0 0,0 0,0 0,0 0,-1-1,1 1,-1 0,1 0,0 0,0 0,1 0,-1 0,4-1,-4 1,8-3,2-6</inkml:trace>
  <inkml:trace contextRef="#ctx0" brushRef="#br0" timeOffset="104140.48">25503 5011,'0'0,"0"0,3 6,3 17,4 4,5 12,2 5,4 6,0 6,1 3,-3 10,-2-4,-10-4,-1-5,-6-56,-3 43,3-43,-3 25,-5-17,-8-20,-2-15,-5-10,-1-13,6-9,2-9,0-8,3-3,8-6,8 0,4 6,8 11,5 17,6 7,4 15,0 7,6 8,0 5,-3 6,-33 3,30 3,-6 10,-5 10,-13 10,-10 6,-13 7,-9 7,-5 2,-5 8</inkml:trace>
  <inkml:trace contextRef="#ctx0" brushRef="#br0" timeOffset="104734.1201">25924 4978,'0'0,"-12"18,-7 12,0 13,4 2,9-9,9-7,6-10,2-17,4-9,-4-13,-1-8,0-6,-3-8,-3-4,2-1,-6 47,2-39,-2 39,3-28,5 15,6 17,2 12,3 5,1 3,3 0,5-3,-4-4,4-6,0-9,0-8,-1-8,-2-13,-4-10,-2-8,0-10,-8-9,-2-8,-1-5,-4-5,-3 3,1 10,2 15,-4 54,-3-44,3 44,-3-27,1 11,2 18,5 13,-6 15,5 11,6 10,5 6,5 6,4 3,5 9,-3 1</inkml:trace>
  <inkml:trace contextRef="#ctx0" brushRef="#br0" timeOffset="105218.698">26262 4634,'0'0,"8"-13,15-7,12-14,20-3,4-9,-2 0,-9-3,-11 2,-18 6,-19 41,11-35,-11 35,2-24,-2 24,-1-15,-1 12,3 20,6 15,0 15,5 2,0 7,1 2,1 0,-1-6,-1 0,3-11,-15-41,12 33,-12-33,9 22,-3-11,-3-17,-6-15,0-13,0-9,1-6,2 49,1-42,-1 42,4-33,5 16,7 17,2 12,1 14,2 5,1 7,-2 1,0 8,-1-1</inkml:trace>
  <inkml:trace contextRef="#ctx0" brushRef="#br0" timeOffset="105966.3154">27503 4753,'0'0,"0"0,1 6,3 14,3 6,2 7,0 9,0-1,2 6,-3 0,1 1,1-5,-10-43,6 43,1-7,-7-36,3 37,-2-6,-1 2,1-6,-1-27,0 26,0-26,3 21,7-6</inkml:trace>
  <inkml:trace contextRef="#ctx0" brushRef="#br0" timeOffset="106278.6978">28021 5123,'0'0,"11"-5,11-3,11-2,18 0,7 0,7 4,-1 2,-8 0,1 1,-10 0,-7-2,-6 3,-34 2,30-3,-30 3,25 0,1 0,-26 0,27 1,-3-2</inkml:trace>
  <inkml:trace contextRef="#ctx0" brushRef="#br0" timeOffset="106890.8312">29076 4429,'0'0,"2"6,-1 9,-3 12,-5 13,-2 9,-8 7,5 3,-4-1,7-5,1-4,3-9,5-40,-3 32,5-6,-2-26,10 20,6-8,10-12,8-7,0-4,-1-4,-1-6,-2 1,-2-4,-28 24,23-28,-3-1,-10-2,-10 31,3-28,-3 28,-4-25,4 25,-8-19,8 19,-12-14,2 11,1 16,-3 14,4 5,2 10,3 0,4 3,-2 1,4 4,1-7,3-1,3-6,3-6,5-5,0-7,6-9</inkml:trace>
  <inkml:trace contextRef="#ctx0" brushRef="#br0" timeOffset="107125.1538">29626 4818,'0'0,"0"0,3 0,8 0,14-2,12 2,9 0,6 1,-3 1,3 2,0 1,0-2,4-4,1-1</inkml:trace>
  <inkml:trace contextRef="#ctx0" brushRef="#br0" timeOffset="107665.5924">30687 4614,'0'0,"-2"-5,1-7,-1-3,3-5,2-6,2 0,-5 26,9-23,8 5,9 6,7 9,2 9,1 8,-2 6,-1 7,-7 1,-9 3,-4-1,-13 3,-13-1,-4-7,17-25,-23 24,23-24,-24 18,24-18,-16 13,10-4,16-2,12-6,9 0,7 0,0-1,1 6,-2 7,-6 3,-31-16,28 22,-6 3,-9 4,-7-2,-5 1,-8-2,-5-1,-8-1,-5 0,-5 2,-10-1,-6-2,-4-1,-1-5,51-17</inkml:trace>
  <inkml:trace contextRef="#ctx0" brushRef="#br0" timeOffset="107899.9081">31544 5019,'0'0,"12"-1,8 0,20 2,13 1,10 5,10 2,3 3,4-6</inkml:trace>
  <inkml:trace contextRef="#ctx0" brushRef="#br0" timeOffset="108352.9198">32478 4841,'0'0,"7"-5,5-7,8-2,10-1,2 2,8 2,-3 8,4 3,-4 5,0 4,-8 5,-4 8,-7 4,-8 8,-7 5,-9 6,-13 3,-8-2,-10 0,-2-2,-7-6,7-5,1-7,38-26,-32 24,11-7,21-17,-1 12,15-3,24-2,12-3,5-3,9 2,-5 1,0-2,-7 1,-8-1,-44-2,42 1,-5-7,-11-9</inkml:trace>
  <inkml:trace contextRef="#ctx0" brushRef="#br0" timeOffset="108524.7524">33189 5203,'0'0,"6"0,11 1,12 2,16 1,4-3,-49-1</inkml:trace>
  <inkml:trace contextRef="#ctx0" brushRef="#br0" timeOffset="109622.5351">27573 6539,'0'0,"0"0,0 0,0 0,2 1,1 11,7 6,-1 9,5 11,-1 4,9 6,-6 5,2 6,-9 0,2 1,-3-3,-3-7,1-4,-2-3,-2-9,-1-5,-1-29,1 29,-1-29,2 26,-2-26,1 20,1-12,0-19</inkml:trace>
  <inkml:trace contextRef="#ctx0" brushRef="#br0" timeOffset="109950.6345">28278 6987,'0'0,"11"-1,11-4,9-4,15-2,8-2,0 2,4 1,-6 3,-6 0,-46 7,39-7,-39 7,32-4,-32 4,22-3,-22 3,14-2,-14 2,6-1,-6 1,1 2</inkml:trace>
  <inkml:trace contextRef="#ctx0" brushRef="#br0" timeOffset="110382.0531">29121 6480,'0'0,"0"0,-4 3,-4 2,0 7,-1 3,2 5,5 2,9 3,4-1,8-4,5-3,2 1,4-5,0 1,-2 1,-1 0,-27-15,29 17,-1 2,-28-19,27 24,-6 1,-5 0,-8 0,-7-1,-7-2,-5 0,-4-3,-5 2,-4-3,-3 1,-3-1,-3-4,0-5,33-9</inkml:trace>
  <inkml:trace contextRef="#ctx0" brushRef="#br0" timeOffset="110600.8209">29158 6508,'0'0,"0"0,7-5,17-9,11-5,25 1,7 2,6 4,-2 5,-1 7,-3 1,-9 2</inkml:trace>
  <inkml:trace contextRef="#ctx0" brushRef="#br0" timeOffset="110850.707">29851 6900,'0'0,"12"1,13-3,18-1,16 0,13 2,10 1,5 0,-5-2,0-2,-10-10</inkml:trace>
  <inkml:trace contextRef="#ctx0" brushRef="#br0" timeOffset="111225.6218">30730 6442,'0'0,"10"-1,17-5,11 3,12 2,8 4,-5-1,-6 7,-9 1,-12 6,-4 2,-5 6,-3 1,-3 8,-5 9,0 5,-3 9,-6 4,0 3,1 9,-2 2,-3 0,0 2,-4-2,2-1,-2-8,5-6,0-9,-1-7,7-43,-6 33,3-13,-5-23,-2-14</inkml:trace>
  <inkml:trace contextRef="#ctx0" brushRef="#br0" timeOffset="111431.761">30776 7132,'0'0,"9"-10,12-5,22-3,20-1,11 1,15 3,9 6,1 6,-1 0,-3 1,-5-2,-12-2,-11-8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9T08:41:38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 16077,'0'0,"3"6,-3-6,6 15,3 10,-1 11,1 4,0 5,-6 4,0 0,1 0,-3-3,-1 1,3-7,-3-40,1 35,4-4,-5-31,4 29,-4-29,8 21,3-10,-1-15,6-10,0-9</inkml:trace>
  <inkml:trace contextRef="#ctx0" brushRef="#br0" timeOffset="247.4142">1359 16367,'0'0,"6"-3,14-6,5-1,6-1,9 0,-1 0,5 2,3 1,0-1,-3 3,-2 1,-5 1,-37 4,35-2,-35 2,29-1,-29 1,23-1,-7-1,-16 2,11-7</inkml:trace>
  <inkml:trace contextRef="#ctx0" brushRef="#br0" timeOffset="987.4771">2282 15925,'0'0,"9"5,-1 7,-2 8,-3 12,-5 7,-8 8,-7 7,0 3,-2 2,0-3,3-4,6-6,6-6,5-4,9-6,5-2,5-5,6-1,7-7,6 0,5-6,3-9,0-2,5-6,-2-7,-3-2,-3-3,-3-1,-5-5,-8 0,-2 2,-6-3,-7-1,-6 3,-4 0,-3 25,-3-22,3 22,-4-20,4 20,-9-16,-1 5,3 11,1 8,6 7,1 6,1 8,1 2,3 2,2 3,-1 0,1 0,3-1,-4-2,1-2,0-4,-8-27,9 27,0-2,-9-25,4 27,-4-27,7 22,-7-22,5 18,-5-18,4 13,-4-13,0 7,0-7,0 4,0-4,0 1,0-1,0 0,0 0,1 0,-2-5,1 5,-6-14,6 14</inkml:trace>
  <inkml:trace contextRef="#ctx0" brushRef="#br0" timeOffset="1736.5043">3464 16541,'0'0,"0"0,0 0,-5 0,5 0,-7 2,7-2,-10 2,10-2,-6 1,2 0,12 2,7-2,11-2,6 1,4-2,8-1,7 2,7 0,4 3,4-1,-4 4,-2-1,-6 2,-2-2,-52-4,45 5,-45-5,38 6,-38-6,27 5,-27-5,19 3,-19-3,10 2,-10-2,0 1,-4-5</inkml:trace>
  <inkml:trace contextRef="#ctx0" brushRef="#br0" timeOffset="2407.3666">4716 16382,'0'0,"2"-7,2-12,4-6,1-5,6-4,5-2,3 10,6 2,3 4,7 6,6 8,5 6,1 7,0 12,-4 5,-6 6,-8 5,-7 3,-7 0,-13 1,-6-5,-12-1,-4-2,-8-6,-2-4,-5-5,4-4,-5-4,3-1,1-3,28-4,-26 1,26-1,-23-4,23 4,-13-3,15-1,17 3,12 6,10 7,5 5,2 6,1 6,2 3,-6 3,-5-1,-5 0,-9-4,-9-3,-7-2,-8-2,-8-3,-6-2,-8-4,-3 0,-8-1,-3-3,-1-4,-2-1,2-3,35-2,-32-2,8-2,6-7,11-3,15-7,17 1</inkml:trace>
  <inkml:trace contextRef="#ctx0" brushRef="#br0" timeOffset="2739.4372">5985 16781,'0'0,"0"0,0-2,7-3,6-1,13 0,9 2,9 2,8 5,11-1,2 4,3 3,5 2,-6 0,-1 2,-10-1,-7-1,-49-11,38 7,-10-3,-5-1,-23-3,22 1</inkml:trace>
  <inkml:trace contextRef="#ctx0" brushRef="#br0" timeOffset="3341.3495">7264 16704,'0'0,"4"-7,0-10,0-3,3-8,1-2,3 2,6-2,1 2,9 3,4 3,4 6,11 8,2 4,3 4,6 12,1 2,-1 9,-1 4,-7 5,-10 3,-12 1,-8 2,-14 3,-12 1,-10 0,-7-3,-4-3,1-7,-3-3,-1-4,1-2,30-20,-31 15,5 2,26-17,-22 16,22-16,-14 14,9-1,19 0,11-1,11-1,8 2,8-2,5-2,5 1,0 0,0 0,-2-1,-3 0,-7-2,-50-7,43 5,-8-2,-35-3,28-1,-6-6,-4-7,-18 14</inkml:trace>
  <inkml:trace contextRef="#ctx0" brushRef="#br0" timeOffset="3657.6543">8763 16967,'0'0,"9"1,8-1,12 0,10 1,4 3,2 2,0 1,-2 1,-7-1,1-2,-37-5,29 5,-29-5,25 2,-25-2,23 2,-23-2,17-1</inkml:trace>
  <inkml:trace contextRef="#ctx0" brushRef="#br0" timeOffset="4096.5961">9525 16720,'0'0,"13"1,9 0,7-1,17 6,6 0,-2 1,-1-1,-4 2,-8-4,-37-4,34 4,-34-4,24 2,-8-4,-16-6</inkml:trace>
  <inkml:trace contextRef="#ctx0" brushRef="#br0" timeOffset="4544.5947">9665 16684,'0'0,"0"0,-5 1,-7 5,-6 4,-4 5,-2 3,1 2,2 2,4 0,0 0,3 3,14-25,-11 23,-1-2,12-21,-5 23,5-4,0-19,7 17,7-3,9 1,7-4,1 1,0 0,2 2,0 1,1 4,0 2,-3 6,-6-1,-7 4,-2-1,-9 1,-4 1,-2-4,-8 1,-5-2,-4-1,-7-3,-2-2,-6-6,1-3,-3-5,3-4,-1-6,1-3,5-6,8-6</inkml:trace>
  <inkml:trace contextRef="#ctx0" brushRef="#br0" timeOffset="4845.4773">10210 17124,'0'0,"8"0,11-3,11 4,15 1,8 4,10 0,3 6,6-2,4 2,-3-2,-5-9,-3-2,-8-7,-12-6</inkml:trace>
  <inkml:trace contextRef="#ctx0" brushRef="#br0" timeOffset="5215.4192">11008 16863,'0'0,"-3"-8,3 8,2-14,3-2,6-1,10 0,10 10,5 4,9 5,2 4,-1 6,-2 3,-44-15,41 15,-7 5,-7 6,-9 2,-6 3,-11 0,-6 3,-10 6,-4 4,-11 5,1 0,-1 4,3-3,1 1,1 0,9-3,-1-6,8-2,1-3,8-37,-9 34,3-1,6-33,-6 30,3-9,1-13,2-8</inkml:trace>
  <inkml:trace contextRef="#ctx0" brushRef="#br0" timeOffset="5478.4322">10940 17306,'0'0,"9"0,10 0,16 2,19 5,10 0,7 12,3 2,1 2,-1-1,-5 3,-9-3,-8-2,-11-7,-41-13,32 13,-32-13,23 9,-14-12</inkml:trace>
  <inkml:trace contextRef="#ctx0" brushRef="#br0" timeOffset="7203.8632">1540 15664,'0'0,"0"0,-3 5,3 7,1 3,7 2,6-2,5 0,3-2,6-1,0 0,1-1,-7 2,-4 1,-7 4,-7-2,-11 1,-8 4,-8-3,-9 0,-4-2,0-2,-3-1,1-2,5-6</inkml:trace>
  <inkml:trace contextRef="#ctx0" brushRef="#br0" timeOffset="7388.7546">1557 15604,'0'0,"9"0,7-4,13-2,11 1,1 0,8 6,-3 3,9 0</inkml:trace>
  <inkml:trace contextRef="#ctx0" brushRef="#br0" timeOffset="7736.6536">3270 15865,'0'0,"0"0,6-1,11 1,9 1,11-1,6 0,6 0,5 0,3-2,0 2,-3-1</inkml:trace>
  <inkml:trace contextRef="#ctx0" brushRef="#br0" timeOffset="8091.0588">3873 15822,'0'0,"0"0,0 0,1-6,-1 6,2-11,-2 11,1-14,6-1,11 0,1 4,5 5,1 10,-4 6,-21-10,15 16,-6 4,-9 9,-6 0,-10 1,-4 0,-5-3,25-27,-24 22,24-22,-18 19,18-19,-13 17,13-6,19-3,13-4,14-4,6-7,6 2,6-1,2-1,2 0</inkml:trace>
  <inkml:trace contextRef="#ctx0" brushRef="#br0" timeOffset="8454.5038">5924 16054,'0'0,"14"-4,11 0,7 3,13 0,8 4,2 2,-1 2,0-1</inkml:trace>
  <inkml:trace contextRef="#ctx0" brushRef="#br0" timeOffset="8887.0018">6416 15947,'0'0,"0"0,6-1,9-3,10 0,7 3,4 2,-2 7,0 5,-10 3,-4 3,-9 1,-8 1,-9 0,-11 4,-7-1,-8-2,2-3,2-2,28-17,-30 15,30-15,-26 13,26-13,-18 10,6 2,16 2,7-1,14-2,9 1,9-2,5 2,-2-2,-4 1,-42-11,39 11,-39-11,28 10,-8-1,-14-5,-12 0</inkml:trace>
  <inkml:trace contextRef="#ctx0" brushRef="#br0" timeOffset="10196.7345">8449 16264,'0'0,"16"2,11 0,13 5,12 2,0 1,-4 1,-5-6,-43-5,40 2</inkml:trace>
  <inkml:trace contextRef="#ctx0" brushRef="#br0" timeOffset="10379.7876">8937 16159,'0'0,"0"0,0 6,0 8,0 12,0 11,-2 9,0 8,-3 2,-2 4,-6 0,4-4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9T08:42:02.96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10427 16456,'0'0,"0"0,-3-6,3 6,-5-17,4-3,2-3,4-1,10 5,6 6,7 8,5 5,2 4,0 5,-35-9,32 14,-7 3,-7 4,-18-21,8 21,-10 0,-12 2,-1-2,-3 0,6 1,6 0,3 3,7 3,5-3,5 5,-3-2,-3 0,-2-1,-6 0,-11-6,-11 4,-17-5,-19 2,-13 0,-14 3</inkml:trace>
  <inkml:trace contextRef="#ctx0" brushRef="#br0" timeOffset="6144.8999">27736 19049,'0'0,"0"0,0 0,1 0,-1 0,1 0,-1 0,1 0,-1 0,0 0,0 0,0 0,0 0,-3 0,3 0,-4 0,4 0,-5 0,-1 0</inkml:trace>
  <inkml:trace contextRef="#ctx0" brushRef="#br1" timeOffset="398822.3252">19488 13428,'0'0,"-15"-5,-7-2,-12 3,-21 6,-10 11,-7 8,2 11,7 7,7 4,14-1,14 7,13-1,11-1,7-5,13-9,2-10,10-9,4-10,5-11,5-7,2-10,6-8,7-6,1-7,0 0,3-4,0 1,-5 6,2 13,-2 13,-7 9,-6 12,-4 9,-7 5,-6 9,-9 0,-9 5,-10 1,-4 2,-7-2,-8-1,-5-7,-5-7,-7-5,-6-8,-4-11,1-7,1-4,4-4,5-3,5-10,13 2,12-10,14 8,17 2</inkml:trace>
  <inkml:trace contextRef="#ctx0" brushRef="#br1" timeOffset="399390.936">21371 13528,'0'0,"-5"-6,-10-5,-8 2,-21 4,-11 7,-3 14,5 8,7 8,9 5,11 2,11 1,8-1,13-1,10-7,4-7,4-10,0-7,5-9,4-10,-1-7,5-8,0-7,0-5,0-7,6 0,2 3,6 10,7 10,6 14,-1 11,-2 11,-9 6,-10 5,-12 2,-6 4,-15 0,-5 1,-8 0,-9 0,-7-5,-11-9,-6-6,-5-4,-5-12,-3-5,0-4,1-7,2-2,0-8,-2-1,1-3</inkml:trace>
  <inkml:trace contextRef="#ctx0" brushRef="#br1" timeOffset="400246.9454">19525 13269,'0'0,"-28"11,-20 14,-21 21,-11 14,-6 8,14 7,10 7,23 3,14-6,22-4,15-14,21-9,7-19,19-9,15-18,10-13,9-14,3-9,-3-11,-4-6,-9-8,-13-6,-11-5,-12-7,-12-4,-13-1,-16 8,-12 3,-19 13,-10 10,-16 14,-11 10,-15 15,-7 8,-4 14,0 9,8 7,8 13,8 10,10 7,16 5,8 8,16 1,17-10,14-9,13-10,16-10,10-12,12-11,11-6,3-13,-1-11,-1-7,-6-11,-5-6,-9-4,-12-6,-10-2,-19-3,-16-3,-13-4,-14 4,-17 5,-10 10,-9 7,-8 17,-8 12,-2 12,-5 13,-2 14,0 8,3 14,9 12,9 6,18 8,17 4</inkml:trace>
  <inkml:trace contextRef="#ctx0" brushRef="#br1" timeOffset="400964.881">23131 13348,'0'0,"-22"9,-18 13,-14 13,0 11,1 5,16 4,19 2,19-4,10-7,15-7,7-11,1-11,4-9,0-8,-2-10,6-10,1-9,2-8,0-9,-2-4,-1-1,1 5,1 8,3 14,-1 16,3 14,-7 12,-5 13,-12 0,-7 4,-15 3,-10 0,-9-2,-10 0,-8-7,-5-8,-2-9,-8-7,1-12,-2-7,-2-9,5-2,7-8,7-5,15-3,13-9,15-1,21 4,17 11,17 12,15 15</inkml:trace>
  <inkml:trace contextRef="#ctx0" brushRef="#br1" timeOffset="401497.8106">25605 13527,'0'0,"-13"0,-19 6,-18 7,-25 12,-6 11,7 6,10 7,17 0,25-7,12-6,14-9,12-9,6-8,1-8,5-11,8-8,7-10,2-7,6-6,5-1,-1 0,0 5,2 12,-1 11,-1 15,-10 17,-8 10,-7 7,-10 4,-10 1,-4-1,-14-4,-8-5,-6-8,-3-6,-5-10,-2-9,-6-16,-6-8,-2-8,5-7,4-1,11-3,14 0,19-1,21 6,23 5,23 14</inkml:trace>
  <inkml:trace contextRef="#ctx0" brushRef="#br1" timeOffset="402048.6939">27832 13452,'0'0,"-12"0,-16 6,-16 6,-24 8,-4 13,6 9,12 11,16 3,21-1,17-11,13-7,11-10,3-12,8-6,-4-12,3-10,3-7,-2-12,4-6,-4-6,-1-7,4-2,5 1,2 7,-2 14,5 13,0 16,0 18,-2 15,-3 10,-7 12,-9 4,-10-7,-10-2,-13-5,-9-11,-8-11,-6-7,-3-11,-2-12,-3-7,-3-10,-3-8,8-3,3-5,13-4,9-3,21 1,18 11,17 11,16 10,18 9</inkml:trace>
  <inkml:trace contextRef="#ctx0" brushRef="#br1" timeOffset="402614.831">30169 13508,'0'0,"-22"1,-24 8,-17 13,-16 14,-3 15,19 15,16 0,22-4,25-8,17-13,10-12,7-9,2-9,7-12,0-6,9-7,0-6,4-6,1-9,1-5,0-3,3 0,-3 11,-2 13,0 16,-7 15,-1 14,-7 7,-6 6,-10 1,-12-1,-11 0,-7-5,-11-2,-13-6,-10-6,-7-6,-7-9,-1-8,1-13,4-8,6-7,14-6,10-6,20-7,18-5,23 0,23 2,22 8,16 12</inkml:trace>
  <inkml:trace contextRef="#ctx0" brushRef="#br1" timeOffset="403159.8365">32443 13451,'0'0,"-7"-7,-14 0,-16 3,-22 7,-11 11,-2 19,-1 15,7 13,12 6,18 2,21-10,19-13,12-15,6-15,2-12,7-9,-1-10,2-7,5-6,3-6,0-6,6-6,5-2,7-1,4 11,2 18,-3 17,-3 15,-2 15,-8 14,-7 9,-7 7,-9 2,-11-1,-13-7,-10-9,-10-10,-8-12,-7-14,-3-9,-2-12,0-14,3-11,-2-16,3-5,3-8,7-2,13 0,12 3,15 9,10 18,-25 41</inkml:trace>
  <inkml:trace contextRef="#ctx0" brushRef="#br1" timeOffset="405569.8987">1943 5367,'0'0,"-11"18,-8 21,-7 20,-6 22,3 11,15-2,9-9,17-12,17-18,12-21,8-16,7-19,5-14,-2-16,-5-16,-2-8,-6-3,-14-4,-16 1,-9 7,-19-1,-15 3,-15 4,-10 4,-9 10,-3 12,-4 19,-1 15,1 17,7 13,2 13,10 5,10 3</inkml:trace>
  <inkml:trace contextRef="#ctx0" brushRef="#br1" timeOffset="406757.0441">6541 1078,'0'0,"-8"14,-10 18,4 15,8 8,15-3,18-4,10-14,4-10,-2-9,-3-10,-6-11,0-8,-4-10,0-3,1-11,-1-2,2-3,8-7,6 0,6 4,11 4,3 9,-2 8,-3 11,-9 8,-48 6,40 2,-10 5,-14 9,-14 5,-16 3,-21 3,-15 1,-11-1,-8-4,2-4,6-8,5-11,14-6,10-11,10-3,11-5,8-5,13-4</inkml:trace>
  <inkml:trace contextRef="#ctx0" brushRef="#br1" timeOffset="408045.3493">14140 571,'0'0,"0"0,-7-5,-14 0,-11 6,-7 6,-4 2,0 8,3 3,11 6,8 3,9 2,15 2,13 5,20-5,11-6,13 0,6-10,-2-8,-5-4,-7-10,-6-3,-4-7,-4-5,-1 4,-3-4,-2-3,-2 2,3-1,4 0,-1 2,2 7,-2 2,-2 5,-1 3,-2 6,-1 2,-1 5,-3 5,-26-15,24 18,-7 4,-4 5,-10-4,-11-3,-10-4,-15-5,-9-5,-8-1,-7-4,2 0,1-7,1-2,4-3,7 3,5-9,37 17,-27-20,27 20,-21-18,9-2</inkml:trace>
  <inkml:trace contextRef="#ctx0" brushRef="#br1" timeOffset="409271.4637">20460 6647,'0'0,"-8"-6,-17-3,-20 4,-24 5,-9 12,-10 16,2 12,9 9,17 5,13 6,17-3,22-6,11-8,8-10,10-12,12-10,8-7,9-14,10-5,3-9,10-11,3-4,5-7,5-7,6 2,-3 4,7 8,-12 14,-6 16,-11 17,-9 11,-15 10,-12 7,-10 4,-14 4,-10 0,-9-3,-13-2,-10-7,-13-6,-13-6,-5-10,-8-11,2-15,3-13,6-10,5-9,11-5,5-4,14-3,14-1,13 3,12 1</inkml:trace>
  <inkml:trace contextRef="#ctx0" brushRef="#br1" timeOffset="410205.2735">15436 10503,'0'0,"-10"-3,-18 8,-16 8,-23 15,-5 15,-1 12,8 9,11 9,18-4,13-1,16-8,10-11,13-13,11-12,6-14,1-13,9-13,4-12,6-9,6-6,1-4,5-7,2-4,2 2,1 5,4 16,-3 16,-9 16,-7 19,-11 9,-16 9,-12 6,-13 4,-13-2,-9 0,-12-3,-8-3,-16-11,-2-7,-1-12,-2-12,9-10,6-8,10-9,9-8,10-11,9-8,10-10,9-7,4 3,8 12</inkml:trace>
  <inkml:trace contextRef="#ctx0" brushRef="#br1" timeOffset="411410.581">6394 11446,'0'0,"-15"-2,-13 2,-13 8,-17 11,-13 17,-3 19,1 19,7 7,17 2,15-4,19-3,17-9,11-12,10-7,6-13,3-14,1-9,3-12,-1-17,-1-10,4-14,-2-12,5-8,5-5,5-4,6 3,6 6,-1 11,7 14,3 13,-8 13,-6 16,-7 4,-9 10,-12 6,-8 6,-7 6,-12 4,-10 4,-13 2,-13-2,-9-5,-10-9,-6-11,-4-7,-2-10,2-10,2-9,9-12,6-12,10-11,12-11,6-10,8-1,12 6,-3 66,10-55,-10 55</inkml:trace>
  <inkml:trace contextRef="#ctx0" brushRef="#br0" timeOffset="416602.0407">7039 522,'0'0,"0"0,0 0,-3 8,-4-2,-6 10,-4 6,-3 14,-7 9,-2 16,0 10,-3 8,-2 8,5 4,0 10,-2 6,3 3,3 0,-2-5,8-8,9-15,8-14,12-18</inkml:trace>
  <inkml:trace contextRef="#ctx0" brushRef="#br0" timeOffset="417134.9191">7852 356,'0'0,"-6"6,-7 5,-4 11,-14 9,-7 11,-6 7,-12 8,-2 9,5 3,6 5,6 0,12 3,16-7,12-6,15-16,14-12,4-10,4-13,3-6,-3-8,-5-8,-5-6,-3-3,-10-5,-2-1,-7-2,-8-3,-10 6,-4 5,-9 8,-8 4,-3 13,-8 7,-8 7,3 9,1 5,2 0,48-35</inkml:trace>
  <inkml:trace contextRef="#ctx0" brushRef="#br0" timeOffset="419396.9644">11153 6836,'0'0,"0"0,-7 0,-19 12,-14 7,-9 11,-6 7,1 6,7 5,7-1,8 0,10-5,10-3,12-39,-3 34,10-5,9-10,5-10,2-10,4-10,-1-6,5-8,4-5,-3 0,2-5,4-3,0-2,4 0,5-2,7 6,-2 10,0 9,1 12,-11 9,-4 9,-7 8,-11 4,-6-1,-8 2,-8-1,-12 0,-4 0,-10-1,-13-5,-3-2,1-9,-2-6,7-4,6-8,4-4,5-8,11-2,5-6,7-4,5-8</inkml:trace>
  <inkml:trace contextRef="#ctx0" brushRef="#br0" timeOffset="419632.0796">11307 6584,'0'0,"-8"14,-2 10,-7 22,-5 13,-3 13,3 10,-2 9,-3 5,-6 8,2 6,2-2,4-15,12-23,13-23</inkml:trace>
  <inkml:trace contextRef="#ctx0" brushRef="#br0" timeOffset="419950.7402">11757 6902,'0'0,"0"0,0 0,0 0,0 5,2 4,5 6,5 1,11 10,3 3,9 3,1 2,-3 1,-4-2,-29-33,20 33,-8-2,-12 1,-14-3,-13-7,-7 2,-12-2,-2-4,-3-7</inkml:trace>
  <inkml:trace contextRef="#ctx0" brushRef="#br0" timeOffset="420123.7159">11971 6794,'0'0,"15"-5,20-2,16 3,16 5,8 1</inkml:trace>
  <inkml:trace contextRef="#ctx0" brushRef="#br0" timeOffset="420881.1267">6587 11025,'0'0,"0"8,-1 8,2 17,-3 15,-4 15,-4 16,-3 7,2 12,2 8,-3 3,6 4,-2-2,-3-10,1-12,-1-13,-2-13,2-12,1-10,10-41,-10 36,3-6,7-30,-10 25,10-25,-6 19,6-19,-4 12,-2-12</inkml:trace>
  <inkml:trace contextRef="#ctx0" brushRef="#br0" timeOffset="421383.4053">7329 11961,'0'0,"-7"10,-9 5,1 4,-4 9,3 1,4 2,7-2,7 1,11-1,5-1,5 1,6-2,2-3,-3-1,-2 0,-2 0,-4 1,-7 0,-8-2,-3 1,-13 1,-4 1,-13 0,-5 4,-6-5,-6-2,-1-4,-3-11</inkml:trace>
  <inkml:trace contextRef="#ctx0" brushRef="#br0" timeOffset="421567.2306">7410 11918,'0'0,"16"-6,18 0,15 1,17 2,6 5</inkml:trace>
  <inkml:trace contextRef="#ctx0" brushRef="#br0" timeOffset="425539.5463">20920 14245,'0'0,"0"0,-3 0,-9-2,-9 6,-4 3,-8 4,2 10,-6 6,2 6,0 5,3 4,-2 2,14-2,-2 3,14-7,2-4,11 1,6-4,10-4,2-5,6-3,2-7,0-7,4-4,-5-7,-2-4,-28 10,22-11,-3-6,-7-5,-11 0,-9 1,-4 1,-12 7,-8 2,-4 5,-2 5,-4 7,-1 4,1 4,2 3</inkml:trace>
  <inkml:trace contextRef="#ctx0" brushRef="#br0" timeOffset="428861.6921">22542 14305,'0'0,"0"0,0 0,0 0,1 0,8-2,10-2,9-1,9 1,7 2,1 3,-3 3,-2-3,-40-1,34 3,-34-3,27 1,-11 1,-16-2</inkml:trace>
  <inkml:trace contextRef="#ctx0" brushRef="#br0" timeOffset="429278.3749">22560 14285,'0'0,"-4"5,-1 6,-1 4,-2 6,0 4,2 1,1 0,5-26,-6 25,2-2,4-23,-3 22,3-22,0 18,3-7,-3-11,9 5,8-5,4-3,7-3,7 2,0 1,2 4,2 3,-39-4,40 9,-7 4,-2 8,-31-21,21 22,-9 2,-7 3,-5-27,-3 28,-11-3,-11-1,-5-6,-7-6,-8-6,-6-3,-2-5</inkml:trace>
  <inkml:trace contextRef="#ctx0" brushRef="#br0" timeOffset="527602.8419">21095 14350,'0'0,"0"0,-1 0,-4 5,-12 6,-6 4,-6 8,-10 3,-2 8,-5 4,-4 5,-2 2,5 3,-4-4,5-1,7-6,6-7,5 0,28-30,-23 26,5-2,18-24,-17 19,17-19,-10 14,10-14,-7 11,7-11</inkml:trace>
  <inkml:trace contextRef="#ctx0" brushRef="#br0" timeOffset="534755.3299">20635 15152,'0'0,"0"0,5-5,5-8,6 3,6-3,5 0,4 8,1 3,-1 3,-8 7,-2 3,-2 1,-12 5,-2 0,-4 3,-8 0,-5 1,-5 0,-3-3,-2-5,22-13,-24 10,24-10,-22 11,22-11,-16 9,6-4,11-1,11 0,10 1,8 2,1 1,5 0,-5 8,-5 0,-1 3,-25-19,19 24,-7 2,-13 2,-7-1,-12-8,-11-1,-8-4,-4-4,-6 1,-8-3,2 1,2-5,53-4</inkml:trace>
  <inkml:trace contextRef="#ctx0" brushRef="#br0" timeOffset="535156.6358">21188 15026,'0'0,"0"0,-2 1,-6 5,-9 8,-11 9,-5 10,-4 7,-8 7,3 4,-3 5,-3 4,0 0,-1-3,3-2,5-2,6-7,6-1,0-6,5-4,24-35,-17 26,17-26,-16 22,14-12</inkml:trace>
  <inkml:trace contextRef="#ctx0" brushRef="#br0" timeOffset="547334.4206">23036 14089,'0'0,"2"6,-4 10,-6 7,-7 11,-5 10,-9 5,-8 3,-1 7,-9 2,0 4,-3 1,2-3,1-4,8-7,-1-4,8-5,4-6,7-3,21-34,-18 30,18-30,-14 25,14-25,-11 19,11-19</inkml:trace>
  <inkml:trace contextRef="#ctx0" brushRef="#br0" timeOffset="601912.3184">31910 9885,'0'0,"9"-6,3-5,4-6,8-3,11 0,5 5,11 4,3 5,9 6,0 4,3 7,0 6,-2 3,-10 7,-9 5,-8 5,-9 4,-12 7,-1 3,-7 8,-5 3,3 7,2-1,-4 6,4-1,0 4,7 0,-2 4,-3-9,-3-11</inkml:trace>
  <inkml:trace contextRef="#ctx0" brushRef="#br0" timeOffset="602096.9287">32249 10397,'0'0,"7"-7,19-8,27-4,24 1,31 4,21 4,21 10,12 8</inkml:trace>
  <inkml:trace contextRef="#ctx0" brushRef="#br0" timeOffset="603115.8565">18619 9861,'0'0,"0"0,-1 4,1 18,-3 11,-4 12,0 15,-3 15,-12 19,1 20,-4 22,-8 28,-2 21,7 27,0 20,13 6</inkml:trace>
  <inkml:trace contextRef="#ctx0" brushRef="#br0" timeOffset="604041.1784">30395 10419,'0'0,"16"0,25-1,20 1,32 0,18 7,9 2,1 6,0 4,-9-2,-17-1,-26-8</inkml:trace>
  <inkml:trace contextRef="#ctx0" brushRef="#br0" timeOffset="604520.4256">28946 10067,'0'0,"-7"3,-6 9,-6 7,-5 6,-4 2,5 2,7 1,5-3,7-1,17-2,7 2,22 1,12 2,9 1,6 0,-3 1,-10 0,-12-2,-44-29,31 25,-16 0,-18 1,-15-2,-13-2,-18 0,-10 0,-11-3,-8 2,-3-4,4-2,2-6,13-11</inkml:trace>
  <inkml:trace contextRef="#ctx0" brushRef="#br0" timeOffset="604689.8029">28888 10015,'0'0,"28"-8,30-5,27 2,24 2,8 7</inkml:trace>
  <inkml:trace contextRef="#ctx0" brushRef="#br0" timeOffset="608339.9806">30792 9510,'0'0,"0"-6,2-6,3-5,3-3,6 2,1-1,6 8,11 5,6 5,-2 2,-3 6,-5 6,-12 4,-12 1,-4 5,-13-2,-11 1,-10-1,-4 0,38-21,-37 15,37-15,-27 18,12-1,20 2,21-3,18 0,5 5,6-1,-2 2,-8 1,-45-23,32 24,-8-3,-14 2,-17-2,-14-2,-26-3,-17 4,-26 5,-22 9,-27 15</inkml:trace>
  <inkml:trace contextRef="#ctx0" brushRef="#br0" timeOffset="618370.8527">27977 10605,'0'0,"-25"0,-26 3,-27-3,-26 6,-12-3,-3 3,7-1,5 0,18-2,18-1,71-2,-54 1,54-1,-34 0,19 0,18-4,13 1,9 0,-25 3,31 1</inkml:trace>
  <inkml:trace contextRef="#ctx0" brushRef="#br0" timeOffset="618887.6843">26082 10458,'0'0,"7"-8,12-7,12-6,19 1,10 3,0 11,-3 11,-6 10,-22 13,-12 10,-21 12,-20 12,-14 7,-13 1,-8 4,-5-2,1-8,5-8,8-8,50-48,-38 41,38-41,-25 31,16-5,19-7,21-13,15-7,16-7,13-2,5 0,5 1,0 2,-8 3,-8 4,-15-1,-54 1,41 2,-41-2,27 3,-27-3,14 3,-14 3,-16 7,-14-3</inkml:trace>
  <inkml:trace contextRef="#ctx0" brushRef="#br0" timeOffset="619389.2896">25585 10696,'0'0,"0"0,0 0,0 1,-1-1,-5 7,-9 0,-10 0,-19 3,-19-2,-18 0,-16 1,-16 4,-11-2,-7 3,1 2,5 8,10-2,12-1,14 0,6-2,14-3,7-3,7-2,6-4,13 0,36-7,-30 6,30-6,-28 5,28-5,-19 3,19-3,-13 1</inkml:trace>
  <inkml:trace contextRef="#ctx0" brushRef="#br0" timeOffset="622725.7574">26930 9649,'0'0,"0"0,10-1,25-4,26 4,16-1,10 5,4-3</inkml:trace>
  <inkml:trace contextRef="#ctx0" brushRef="#br0" timeOffset="622910.7822">27569 9329,'0'0,"3"10,5 7,4 18,-4 11,6 13,-6 17,1 12,-7 17</inkml:trace>
  <inkml:trace contextRef="#ctx0" brushRef="#br0" timeOffset="626530.1242">33516 18242,'0'0,"0"6,-2 6,-9 9,-18 9,-10 7,-17 7,-22 11,-22 2,-19 2,-28 1,-26 4,-31 1,-40 0</inkml:trace>
  <inkml:trace contextRef="#ctx0" brushRef="#br0" timeOffset="627717.6113">19898 18455,'0'0,"0"0,0 0,-1-1,1 1,0-2,0 2,-1 0,1 0,-2 0,2 0,-2-1,2 1,0 0,0 0,-1 1,1-1,0 3,0-3,-2 2,-4 2,-13 11,-6 3,-14 14,-12 12,-13 20,-15 21,-19 28,-6 28</inkml:trace>
  <inkml:trace contextRef="#ctx0" brushRef="#br0" timeOffset="631900.6157">28331 18335,'0'0,"-8"8,-13 7,-9 14,-17 12,-9 10,-6 8,-3 5,0 1,4 5,6-3,2-8,3-1,6-5,2-7,1-17,3-29,1 0,5 0</inkml:trace>
  <inkml:trace contextRef="#ctx0" brushRef="#br0" timeOffset="632834.2348">21834 18209,'0'0,"6"-9,3-7,3-5,-12 21,17-25,2-2,-19 27,20-26,-20 26,17-22,-17 22,13-18,-13 18,7-10,-7 7,-12 15,-7 7,-10 7,-6 4,-7 11,-3 3,-2 4,-4 9,-7 7,-2 5,-4 9,-5 11,-1 5,1 5,2 4,4 1</inkml:trace>
  <inkml:trace contextRef="#ctx0" brushRef="#br0" timeOffset="637590.238">23149 10482,'0'0,"0"-11,-6-4,-3-12,7-6,2 1,5 4,13 1,13 6,8 9,9 3,11 9,-3 9,0 5,-7 8,-12 8,-14-1,-10 5,-13 10,-6-4,-8-3,-10 4,-3-8,1-3,26-30,-23 30,11-4,10 0,12-5,17-3,9-2,10 0,8 0,-1 2,0 0,-7 2,-46-20,36 21,-14-1,-9 3,-22 4,-9-2,-21 4,-19 7,-17 6,-17 11,-26 10,-19 21</inkml:trace>
  <inkml:trace contextRef="#ctx0" brushRef="#br0" timeOffset="647286.3435">22954 10793,'0'0,"-15"-2,-17-2,-17-1,-23 1,-11 2,-8 1,-6 4,-8 0,-1 3,3 3,9 1,14-1,80-9,-62 11,11-2,51-9,-38 8,38-8,-21 6,21-6,-14 4,14-4,-5-2,7 0,-2 2,10-3,-10 3,13 0</inkml:trace>
  <inkml:trace contextRef="#ctx0" brushRef="#br0" timeOffset="648348.1678">19020 10720,'0'0,"0"0,-7-2,7 2,-7-4,7 4,-6-2,1 1,8-5,8 3,9-6,12 1,6-3,9 1,2 0,5 0,5 2,-1 0,-4 0,-6 1,-3 1,-45 6,36-5,-36 5,28-3,-28 3,24 0,-6 6,-7 7,-6 5,-9 8,-9 5,-10 11,-6-1</inkml:trace>
  <inkml:trace contextRef="#ctx0" brushRef="#br0" timeOffset="672990.6398">21478 7317,'0'0,"0"0,0 0,4-5,-3-6,-5-8,4 19,-5-23,-6-3,-6-5,3 3,2 1,12 27,-8-24,10 2,10 5,16 7,4 4,12 12,4 2,5 3,-3 7,-3 5,-9 1,-7 3,-11 8,-9-4,-11 4,-7 0,-12 5,-8-4,-5-1,-2-4,2-4,32-27,-35 19,35-19,-27 13,27-13,-19 10,16-5,22 1,17-1,15 3,3 1,5 5,1 0,-3 8,-6 2,-9 1,-7 2,-13 0,-15-2,-11 3,-11 1,-9-1,-21 3,-8 2,-19 0,-16 4,-25 5,-37 8</inkml:trace>
  <inkml:trace contextRef="#ctx0" brushRef="#br0" timeOffset="691273.518">14770 244,'0'0,"0"0,0 0,0 0,-4 7,-1 11,-1 1,-2 10,-5 9,-7 6,-8 14,-15 11,-6 7,-3 3,5 2,9-6,8-11,6-1,6-9,7-5,6-7,5-6,4-9,4-1,10-12,13-9</inkml:trace>
  <inkml:trace contextRef="#ctx0" brushRef="#br0" timeOffset="691590.12">15336 681,'0'0,"-5"8,-9 15,0 3,1 7,9 4,7 2,19-11,17-3,16-4,13-8,7-1,0 2,-9-5,-66-9,51 8,-51-8,37 7,-19 7,-21 1,-17 9,-14 3,-15 1,-8-1,-4 7</inkml:trace>
  <inkml:trace contextRef="#ctx0" brushRef="#br0" timeOffset="691752.971">15418 688,'0'0,"13"-8,13-6,15-13,23-1,12-2,9 1</inkml:trace>
  <inkml:trace contextRef="#ctx0" brushRef="#br0" timeOffset="692022.6137">15884 445,'0'0,"-3"7,-6 10,-5 10,-3 11,-2 9,-5 13,-2 9,-4 13,-2 7,2 10,-5 6,0 8,5 1,3-3,8-3</inkml:trace>
  <inkml:trace contextRef="#ctx0" brushRef="#br0" timeOffset="692455.072">16384 1042,'0'0,"2"-5,-3-6,0-9,3 1,6 2,7-2,11 3,10 2,6 5,8 5,-1 2,-3 16,-6 3,-7 5,-5 9,-12 6,-11 7,-14 9,-17 10,-11 5,-10-3,-8-1,1-11,54-53,-43 41,43-41,-31 25,17-12,27-13,25-10,21-8,21-3,18-3,7-2,-1 1</inkml:trace>
  <inkml:trace contextRef="#ctx0" brushRef="#br0" timeOffset="692696.3119">16989 807,'0'0,"-11"9,-4 15,-10 19,-9 14,-4 15,-9 11,-5 11,-1 11,-1 14,4 12,7 6,3 5</inkml:trace>
  <inkml:trace contextRef="#ctx0" brushRef="#br0" timeOffset="693150.8964">17567 1012,'0'0,"-4"12,-8 16,-5 21,-5 7,3 6,4 0,9-3,13-5,16-7,15-11,11-15,8-16,4-7,-1-16,-1-8,-6-10,-3-7,-1-6,-9-9,-7 3,-7 1,-9 2,-14 4,-11 9,-11 5,-17 8,-18 9,-24 15,-15 4,-7 16,-4 10,12 7</inkml:trace>
  <inkml:trace contextRef="#ctx0" brushRef="#br0" timeOffset="713523.7805">15319 10755,'0'0,"-5"27,-2 20,-7 17,-6 13,-3 7,4-10,-1-7,6-4,5-6,-7-1,4-4,4-2,-2-6,10-44,-4 40</inkml:trace>
  <inkml:trace contextRef="#ctx0" brushRef="#br0" timeOffset="713924.9584">15982 11019,'0'0,"-4"17,-8 12,-2 18,-7 15,-5 25,3 4,-1 0,5-5,2-11,11-16,9-11,6-18,11-10,6-13,4-5,10-10,-1-9,-1-7,4-5,-8-5,-3-1,-31 35,28-30,-28 30,22-22,-5 9,-5 13,-1 20,-2 15,-1 17,1 22,2 12,-5 17,-7 21,-9 7</inkml:trace>
  <inkml:trace contextRef="#ctx0" brushRef="#br0" timeOffset="752487.1126">7810 751,'0'0,"-10"1,-5 5,-6 5,-3 3,1 4,2 1,0 3,2 3,-2 4,-5 2,-5 9,-9 6,-6 0,-5 7,-4-1,4-3,9-2,1-8,13-5,8-7,0-2,20-25,-12 24,4 0,8-24,-2 25,2-2,11-6,5-5,12-14</inkml:trace>
  <inkml:trace contextRef="#ctx0" brushRef="#br0" timeOffset="753696.3982">8419 774,'0'0,"0"0,0 0,2-2,-2 2,5 0,-5 0,7-1,-7 1,6-2,-6 2,3 0,-3 0,3-1,-3 1,0-5,0 5,-3-6,3 6,-3-11,2-4,6-6,11 0,9 2,14 1,10 4,5 2,5 5,-4 7,-7 1,-48-1,40 6,-12 5,-15 6,-8 6,-14 3,-9 3,-11 2,-6 2,0-3,2-1,33-29,-30 23,13-4,15-6,11-2,12-5,12 1,5-2,-1-2,-37-3,40 4,-5 4,-35-8,29 11,-29-11,23 14,-13 6,-9 1,-11 1,-10 0,-10 1,-8-5,-7 1,-10 3,-12-1,-13 6,1 0,0-2</inkml:trace>
  <inkml:trace contextRef="#ctx0" brushRef="#br0" timeOffset="754230.5066">9051 499,'0'0,"0"0,0 0,0 2,0-2,0 1,0 3,-6 5,-4 6,1 3,-6 8,-2 2,-4 11,-2 4,-9 11,-8 13,-4 6,-8 9,-8 10,0 2,-3-2,3 4,5-6,14-8,41-82,-28 68</inkml:trace>
  <inkml:trace contextRef="#ctx0" brushRef="#br0" timeOffset="754531.4942">9288 615,'0'0,"0"0,9 6,4 10,1 5,1 10,2 6,-2 8,-7 3,-1 10,1 11,2 13,-1 7,2 15,-1 13</inkml:trace>
  <inkml:trace contextRef="#ctx0" brushRef="#br0" timeOffset="758951.4659">12360 6354,'0'0,"0"0,-2 5,-7 24,-11 12,-7 19,-12 15,-9 11,-4 8,-2 5,0 9,-1 7,3-3,2-9,5-10,10-14,9-15,7-11,7-6,7-10,3-8,2-29,5 24,6-7,14-21</inkml:trace>
  <inkml:trace contextRef="#ctx0" brushRef="#br0" timeOffset="759421.7768">12570 6800,'0'0,"0"0,3-7,11-5,9-6,8-2,14 4,5 11,1 5,-2 10,-9 8,-10 4,-12 3,-16 6,-8 0,-11 3,-14 4,-7-4,-8-2,7-2,39-30,-31 24,10-3,16-2,15-1,16-3,10-5,9 2,9 3,-7 1,-9 2,-2 4,-15 1,-15-2,-6-1,-14 3,-17 0,-15 3,-14 3,-15-1,-12-2,-11-1,-5-9</inkml:trace>
  <inkml:trace contextRef="#ctx0" brushRef="#br0" timeOffset="759753.5109">11680 6892,'0'0,"5"-7,9-10,22-6,14-3,19 6,13 2,6 9</inkml:trace>
  <inkml:trace contextRef="#ctx0" brushRef="#br0" timeOffset="782771.7496">25702 11673,'0'0,"14"-2,15-6,15-5,30-4,15-2,6-2,8 0,4 2,0 2,4 3,-4 1,-6 4,-15 0,-13 5,-16 1,-57 3,45-3,-19 5,-20 4</inkml:trace>
  <inkml:trace contextRef="#ctx0" brushRef="#br0" timeOffset="783050.5285">25750 11795,'0'0,"0"0,5-2,19-6,22-4,19-3,18 0,16-3,12 4,8-4,2 3,-10 5,-7-5,-7 6,-18 4,-18 3,-61 2,46-1,-16 9,-23 8</inkml:trace>
  <inkml:trace contextRef="#ctx0" brushRef="#br0" timeOffset="790592.1619">18829 9455,'0'0,"0"0,0-11,1-16,13-4,4-6,11-3,8-4,10 2,9 1,9 1,9 1,9 4,5 8,6 4,5 8,9 5,4 6,7 7,0 7,2 1,2 7,0 1,1-5,1-2,-1-5,2 0,2-13,6-4,6-8,8-7,2-5,4-2,3-8,1-1,-2-4,-3-1,-11 4,-12 3,-14 3,-17 6,-13 9,-15 10,-9 5,-6 12,-4 8,-9 8,-4 6,2 1,0-2,13 0,3-9,15-4,13-8,12-6,13-4,14-4,11-3,7-3,4-3,2-4,-2-2,-4-6,1-6,-1-6,0-1,-1-3,-2-3,1 0,-1 1,6 1,7 4,7 7,10 8,5 11,1 13,-3 8,-6 14,-9 10,-8 8,-11 8,-8 8,-16 8,-8 3,-13 5,-17 2,-17 1,-21-3,-17-1,-24-8,-25-10,-19-12</inkml:trace>
  <inkml:trace contextRef="#ctx0" brushRef="#br0" timeOffset="791178.2886">26226 6932,'0'0,"-22"10,-18 16,-24 15,-8 10,-6 16,4 5,9 4,14 5,19-4,18-4,18-7,21-6,10-7,15-11,16-6,14-10,11-9,15-7,7-5,3-15,1-5,-3-10,-8-12,-13-11,-19-13,-13-10,-18-5,-15-3,-18-2,-13 6,-9 6,-16 5,-7 5,-14 8,-5 2,-9 8,-9 9,-1 11,-6 10,-2 11,-6 15,-1 12,-1 9,2 15,3 15,6 8,13 11</inkml:trace>
  <inkml:trace contextRef="#ctx0" brushRef="#br0" timeOffset="836618.0638">20578 10072,'0'0,"0"0,1 4,-3 16,-5 16,-8 14,-4 15,-10 15,-7 7,-4 10,-2-1,4-1,0-13,38-82,-30 69,12-21,18-48,-4 37,10-17,26-16,7-15,13-7,8-12,8-11,-2 1,1 4,0 8,-6 12,-9 14,-3 9,-8 10,-3 10,-6 15,-7 18,-9 23,5 24,-10 22,-13 33,-13 28,-21 22</inkml:trace>
  <inkml:trace contextRef="#ctx0" brushRef="#br2" timeOffset="855149.4716">10569 13631,'0'0,"0"0,0 0,0 6,0-6,-2 9,2-9,-1 9,-3-3,1-10,-1-13,1-9,0-9,-4-5,3-7,1 2,0 2,5 0,6 7,9 7,6 7,7 8,14 8,14 6,13 4,8 10,6 5,1 2,-1 3,-4-3,-8-2,-8-2,-65-17,58 10,-58-10,43 8,-43-8,28 4,-15-3,-19 1,-13 1,-10 1,-7 4,0 5,1 8,-1 9,9 9,3 14,3 12,6 16,4 16,1 11,5 7,2 0,2-3,-1-3,-2-9,-1-12,-3-9,0-10,-3-10,-1-11,12-48,-11 42,-3-10,-2-11,3-16,-2-18,-5-12</inkml:trace>
  <inkml:trace contextRef="#ctx0" brushRef="#br2" timeOffset="855434.7803">10785 14290,'0'0,"19"-3,25 3,27 4,33 3,8 6,10 3,-5 2,-4 3,-12-4,-16-1,-17 0,-15-4,-53-12,43 7,-43-7,28 9,-12-5,-26-7</inkml:trace>
  <inkml:trace contextRef="#ctx0" brushRef="#br2" timeOffset="856869.5138">1236 13399,'0'0,"0"0,0 0,2 1,-7 8,-8 11,-4 8,-9 3,1 6,-1-3,3-6,23-28,-17 25,17-25,-15 18,11-11,8-13,8-13,2-10,4-7,0-4,1-4,0-5,-7-1,2-1,-2 2,-2 6,-10 43,10-35,-10 35,6-26,-2 12,-2 18,-1 12,-1 15,0 13,0 15,3 8,2 11,1 9,6 6,1-1,1-1,4-5,-5-5,7-10,-5-9,-1-7,-2-9,-12-46,7 38,-7-38,3 32,-6-3,-10-8,-9-5,-8-3,-6-5,-8-2,1-2,-5 3,6-1,0 3,3 1,2 1,37-11,-32 11,32-11,-28 11,12-2,12-5,13-3,14-4,13-5,14-3,10 0,5-2,3 1,0-2,-3 4,-4 1,-61 9,49-6,-49 6,42-3,-16 0,-26 3</inkml:trace>
  <inkml:trace contextRef="#ctx0" brushRef="#br2" timeOffset="857957.3113">9203 14115,'0'0,"12"0,14-3,15-2,20 0,13 1,7 0,5 1,4 5,-1 2,-3-3,-8 3,-5 2,-14 0,-13 1,-46-7,37 6,-10 1,-21-1</inkml:trace>
  <inkml:trace contextRef="#ctx0" brushRef="#br2" timeOffset="880545.5113">8092 13461,'0'0,"0"0,3 0,8-3,12 1,14-2,7 1,13 3,11-3,0 1,6 6,-2-1,-4-1,-11 0,-7 2,-50-4,40 3,-19 3,-17-3</inkml:trace>
  <inkml:trace contextRef="#ctx0" brushRef="#br2" timeOffset="881214.4264">8112 13457,'0'0,"6"7,-3 7,1 6,-2 9,-4 5,-3 5,-1 2,-2 6,-2 2,-1-4,-5 0,2 0,-4-6,5-2,13-37,-10 32,0-3,10-29,-6 25,6-25,-9 19,7-9,6-10,6-6,4-3,11-4,9 2,6 5,6 2,6 5,1 2,2 5,0 2,-4 5,-6 1,2 6,-10 3,-3 3,-3 1,-7 6,-8 0,1 3,-7 1,-6 0,-8 1,-3-3,-5-1,-6-2,-4 1,-5-3,-5 1,-10-5,-4-6,-3-3,-1-6,-9-5,-1-3,-1 2,0-4,2 0,5-3,6 1,6-2,42 1,-34-4,34 4,-29-3,29 3</inkml:trace>
  <inkml:trace contextRef="#ctx0" brushRef="#br2" timeOffset="887398.6606">9452 13414,'0'0,"0"-7,-3-4,3-6,0 17,3-20,4 2,8 2,5 5,5 5,4 9,4 5,0 5,1 3,-5 5,-6 1,-10 3,-7 1,-7 0,-7 0,-7-3,-3-6,-3-3,21-14,-27 12,1-3,26-9,-26 6,26-6,-20 1,9-6,14-2,15 2,4 4,12 1,6 7,-2 8,0 1,-5 2,-33-18,25 19,-9 3,-11 1,-10-1,-13-4,-9-1,-9-4,-8 0,-11-3,-9 3,-8-4</inkml:trace>
  <inkml:trace contextRef="#ctx0" brushRef="#br2" timeOffset="924221.699">7685 14012,'0'0,"0"0,0 0,5 0,2 1,-7-1,-2 2,-10 5,-12-3,-16 0,-11-1,-7 0,-8-3,-8-1,-2-3,-2-1,-4 0,-1-2,2 2,7 3,6 0,10 0,12 4,46-2,-41 0,8-1,33 1,-28-1,28 1,-18-2,18 2</inkml:trace>
  <inkml:trace contextRef="#ctx0" brushRef="#br2" timeOffset="926136.1882">5475 13665,'0'0,"2"-11,1-7,1-6,13-2,7-2,6 7,10 3,10 5,-1 7,0 3,6 3,-7 7,-6 6,-8 2,-6 10,-6 5,-7 6,-5 6,-8 0,-6 4,-9 2,-6-2,-7-2,-3 2,-8-5,-3 0,-6 1,-3-3,4-2,-1-1,1-1,2-3,43-32,-40 29,3-3,37-26,-35 24,35-24,-25 17,11-3,14-7,14 0,12-3,16-3,10 0,6 1,6-4,-1 4,-3-2,-2 1,-5 1,-3 2,0 0,-8 0,-1 0,-41-4,35 4,-35-4,31 6,-31-6,22 6,-9 4,-16 3,-20-3</inkml:trace>
  <inkml:trace contextRef="#ctx0" brushRef="#br2" timeOffset="930299.5603">6761 13582,'0'0,"0"0,0 0,-2 0,2 0,2 0,7-3,11-4,9 1,8 2,0 1,2 2,0-1,-7 1,-32 1,32 1,-32-1,29 1,-29-1,21 1,-21-1,16 0,-16 0,9 0,-9 0</inkml:trace>
  <inkml:trace contextRef="#ctx0" brushRef="#br2" timeOffset="930647.4879">7252 13186,'0'0,"0"0,0 0,0 0,2 5,0 10,0 4,1 5,-1 8,1 2,-1 2,-2 2,0 1,1-1,-2 2,2 0,2-4,0 0,-3-36,1 29,-1-29,5 26,-5-26,6 21,-6-21,6 13</inkml:trace>
  <inkml:trace contextRef="#ctx0" brushRef="#br2" timeOffset="935188.6284">5175 13944,'0'0,"0"0,0 0,2 0,-2 0,1 0,-9 0,-13-1,-10-3,-7 1,-5 0,-6 6,0-3,4 3,-3-1,3 1,-2-1,11 0,1 1,35-3,-29 3,29-3,-26 4,26-4,-19 2,19-2,-16 1,16-1,-7 1,7-1,-3 0,6-1</inkml:trace>
  <inkml:trace contextRef="#ctx0" brushRef="#br2" timeOffset="985929.465">3654 13514,'0'0,"-7"-3,3-7,1-6,3 16,0-20,4-3,14-4,5 8,7 1,8 9,4 6,5 8,0 5,-4 10,-5 6,-8 6,-7 6,-10 4,-7 1,-4-2,-11-3,-6-1,-6-5,-3-4,-3-4,0-5,1-3,26-16,-25 10,25-10,-23 6,23-6,-16-1,12-5,13-5,13-1,9 9,9 3,4 6,1 6,-4 3,-5 4,-5 0,-11 6,-7 0,-7 0,-4 3,-4-2,-8 0,-2-1,-8 0,-8-1,-6-3,-3 1,-4-1,-7-2,-7-5,5-4,-4-3,-3-4,4-4</inkml:trace>
  <inkml:trace contextRef="#ctx0" brushRef="#br2" timeOffset="989466.1042">4453 13303,'0'0,"0"0,0 0,-2 0,2 0,0 0,6 0,13-2,9 0,8 0,8-1,-4 2,-1-1,-4 1,-4 1,-31 0,25 1,-25-1,24 0,-24 0,22 2,-22-2</inkml:trace>
  <inkml:trace contextRef="#ctx0" brushRef="#br2" timeOffset="989920.841">4920 13174,'0'0,"0"0,1-6,5-5,6 0,9-2,1 3,6 2,2 8,-5 5,1 4,-5 6,-4 2,-5 2,-7 4,-2 2,-9 0,0 0,-8 0,-1-1,-4-3,0 0,-4-2,-1-3,1 2,23-18,-22 16,22-16,-21 15,21-15,-15 11,15-11,-10 7,14-3,17-6,6 1,6-1,3 0,-3-5,-33 7,29-4,-29 4,25-3,-25 3,17 0,-8 4,-14 4</inkml:trace>
  <inkml:trace contextRef="#ctx0" brushRef="#br2" timeOffset="1.00258E6">33015 18291,'0'0,"-14"-10,-17-4,-15-4,-25-1,-12 4,-13 5,-1 11,-5 10,5 7,4 9,8 6,5 10,8 2,8 5,11 1,9 2,14 2,9 2,10 2,11 1,13 2,14-1,18 0,8-2,14-21,11-38,-2 0,6 0,7 0,-2 0,5 0,1 0,-4 0,-7 0,-3 0,-8 0,-6-35,-6-6,-7-1,-9-2,-9-5,-8-4,-8 1,-9-5,-9-1,-6 2,-10-1,-12 1,-12 6,-12 5,-13 6,-12 10,-11 5,-12 10,-9 14,-7 17,-7 19</inkml:trace>
  <inkml:trace contextRef="#ctx0" brushRef="#br2" timeOffset="1.05535E6">3579 13744,'0'0,"0"0,0 0,6 0,-2-3,-9 4,-13 0,-14 2,-17 2,-13 1,-3-2,-9 2,0 3,6-4,-1 3,7-4,10 1,7-3,45-2,-39 2,39-2,-29 0,29 0,-18 1,18-1</inkml:trace>
  <inkml:trace contextRef="#ctx0" brushRef="#br2" timeOffset="1.056E6">2467 13437,'0'0,"0"7,-7 10,-2 10,-8 9,-3 7,-1 2,1 1,0 2,7-7,13-41,-11 37,11-6,6-5,9-6,11-9,6-3,4-7,6-6,-3-6,-3 0,-4-3,-2-1,-30 15,25-17,-25 17,20-17,-20 17,13-17,-13 17,0-15,0 15,-7-12,-8 5,1 8,0 10,3 6,4 8,5 2,4 6,-1 1,4 1,2-2,2 2,-4-2,3-6,-8-27,6 25,-6-25,4 23,-4-23,4 20,-4-20,6 14,-6-14,0 10,0-5,0-5,0-4,-7-6,-3-5</inkml:trace>
  <inkml:trace contextRef="#ctx0" brushRef="#br2" timeOffset="1.05748E6">2731 13223,'0'0,"0"0,6-3,14-2,5 3,4-3,6 3,1 1,-36 1,33 0,0 2,-2 0,-31-2,27 4,-3-1,-24-3,23 1</inkml:trace>
  <inkml:trace contextRef="#ctx0" brushRef="#br2" timeOffset="1.05799E6">3170 13093,'0'0,"0"0,1-6,4-5,-5 11,6-15,3-2,-9 17,14-15,4 2,3 5,-21 8,20-1,0 4,-5 9,-15-12,14 17,-8 7,-9 5,-3-1,-2-2,8-26,-11 25,-6-3,2-2,15-20,-23 18,23-18,-17 16,17-16,-19 14,9-4,10-10,0 7,13-7,10-2,5-3,6-2,-34 7,34-9,-3 3,-2 1,-29 5,28-4,-28 4,22-5,-22 5,13-5,-5 4,-11 5,-5-1,-11 4</inkml:trace>
  <inkml:trace contextRef="#ctx0" brushRef="#br2" timeOffset="1.06387E6">2208 13782,'0'0,"0"0,0 0,1-3,-1 3,2-3,-5-1,-8 8,-6-2,-8 2,-1 0,-9 2,1-1,0 2,-1-2,-2 2,2 0,0 2,2 1,0-1,1 1,3 0,3-1,0-1,26-8,-22 10,-1-4,1-2,22-4,-19 3,19-3,-20 3,20-3,-20 0,20 0,-18 0,18 0,-14-2,14 2,-10-3,10 3,-6-4,6 4,-6-1,6 1,-2-2,2 2,0-1,0 1,0-1,0 1,0 0</inkml:trace>
  <inkml:trace contextRef="#ctx0" brushRef="#br2" timeOffset="1.07182E6">1725 13062,'0'0,"0"0,6-1,14-6,3 1,6 0,-29 6,28-4,-28 4,29-2,-29 2,27 3,-27-3,19 3</inkml:trace>
  <inkml:trace contextRef="#ctx0" brushRef="#br2" timeOffset="1.07228E6">1702 13069,'0'0,"0"0,-3 6,3-6,-9 11,3 5,-8 4,7 1,-5 1,12-22,-11 21,11-21,-11 23,11-23,-10 20,10-20,-7 20,7-20,-4 12,2-9,8-6,7-5,6-1,3 3,-22 6,29-6,1 7,5 5,-6 6,0 1,-6 2,-7 2,-16-17,11 19,-2 2,-9-21,1 26,-4 1,-8-3,-5-1,-4-4,-2-4,-4-4,-9 1,-2-4,-2 1,-2-4</inkml:trace>
  <inkml:trace contextRef="#ctx0" brushRef="#br2" timeOffset="1.07705E6">11291 14121,'0'0,"0"0,6-1,12-1,23 0,9 0,43 0,11 2,-1 6,0-2,-2 6,-13 1,-12-1,-8-2,-68-8,56 7,-56-7,40 4,-17-1,-24-2,-23 2</inkml:trace>
  <inkml:trace contextRef="#ctx0" brushRef="#br2" timeOffset="1.07724E6">11402 14380,'0'0,"9"1,10 4,13-2,26 2,14 1,15 0,4 0,7-3,-4 0</inkml:trace>
  <inkml:trace contextRef="#ctx0" brushRef="#br2" timeOffset="1.07772E6">12721 14049,'0'0,"0"0,3-8,2-8,10-7,12 4,7 4,7 10,5 10,3 9,1 7,-6 9,-8 1,-14 1,-5 1,-19 0,-9-1,-15 1,-1-3,-9-4,-1-5,-2-5,39-16,-33 14,33-14,-28 12,9 1,14 2,13 2,18-1,11 5,8 3,7 7,2 6,-7 5,-11-1,-14 3,-16-2,-22-1,-23 6,-22-1,-37 1,-34 3,-40 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9T08:44:34.3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20071 6920,'0'0,"0"0,0 0,2-7,-8 1,-11 2,-4 0,-12 8,-9 6,1 5,-1 3,-2 7,3 1,6 5,5 0,7 2,9 4,4 1,6 2,3 1,4-1,7 3,1-2,8 4,3-2,-7-3,3 0,-3 1,-3-5,-2-1,-10-35,9 30,1-2,-2-4,-8-24,4 24,0 1,-6 0,-5-2,-4-4,-5-4,-9-8,-2-5,0-11,-3 2,-1-2,-1-4,-2 0,4 0,0-5,30 18,-26-17,7-3,8-2,17 2,11-2,16 2,18-4,13 4,19 0,7 0,7 0,1-3</inkml:trace>
  <inkml:trace contextRef="#ctx0" brushRef="#br0" timeOffset="284.5529">20671 7060,'0'0,"-9"3,-8 2,-13 9,-8 8,-4 5,-3 11,3 8,2 7,9 5,10 2,10 3,11-3,11-5,14-5,10-7,13-7,7-5,4-11,0-3</inkml:trace>
  <inkml:trace contextRef="#ctx0" brushRef="#br0" timeOffset="770.444">20792 7298,'0'0,"0"0,3 4,6 9,2 7,1 5,1 5,-3 0,-10-30,9 28,-2 1,-7-29,4 27,-4-27,2 19,-1-9,-1-10,2-4,-1-14,2-9,3-5,9-3,-2-1,4 0,3-1,5 6,-3 5,4 10,-2 9,1 12,4 2,-3 13,-2 8,2 4,-8 0,5 5,-7 0,0 2,-16-39,13 34</inkml:trace>
  <inkml:trace contextRef="#ctx0" brushRef="#br0" timeOffset="1049.1416">21444 6977,'0'0,"8"5,12 10,5 8,5 4,-1 10,0 4,-4 6,-8 4,-6 2,-6 6,-7-4,-6 2,-4-4,-6-4,4-5</inkml:trace>
  <inkml:trace contextRef="#ctx0" brushRef="#br0" timeOffset="1235.0935">22172 7329,'0'0,"16"-2,15-2,12 5,9 0,-2 1,-50-2</inkml:trace>
  <inkml:trace contextRef="#ctx0" brushRef="#br0" timeOffset="1403.4501">22275 7579,'0'0,"16"3,18-4,17-1,16 1,7-5</inkml:trace>
  <inkml:trace contextRef="#ctx0" brushRef="#br0" timeOffset="5076.4146">23911 6558,'0'0,"0"0,-4-4,-8 6,-15 12,-4 6,-4 11,0 7,3 5,2 4,12 4,1 6,11 3,8 2,11 5,-6-2,10 1,0-4,-3-2,-3-1,-4 0,-9 1,-10-8</inkml:trace>
  <inkml:trace contextRef="#ctx0" brushRef="#br0" timeOffset="5230.1122">23376 7455,'0'0,"3"-9,10-13,17-6,15-8,22-6,17-2,17-1</inkml:trace>
  <inkml:trace contextRef="#ctx0" brushRef="#br0" timeOffset="5449.4362">24463 6849,'0'0,"-6"12,-10 13,-5 18,1 16,-3 5,12 3,7-2,14-6,10-3,12-3,9-6,10-11</inkml:trace>
  <inkml:trace contextRef="#ctx0" brushRef="#br0" timeOffset="5900.6408">24819 7029,'0'0,"5"7,0 6,3 4,5 9,-1 7,-2 3,-3 1,1-1,-8-36,3 37,-3-37,5 28,-5-28,3 19,2-12,-4-14,-1-10,1-2,-2-3,1 22,-2-22,0-1,2 23,-3-21,3 21,-1-20,1 20,0-15,0 15,0-10,0 10,1-7,-1 7,0-2,0 2,0 2,0-2</inkml:trace>
  <inkml:trace contextRef="#ctx0" brushRef="#br0" timeOffset="6366.8637">23970 7154,'0'0,"-8"2,-13 5,-11 9,-15 8,-11 13,-7 10,-10 9</inkml:trace>
  <inkml:trace contextRef="#ctx0" brushRef="#br0" timeOffset="12801.2548">3378 13197,'0'0,"0"0,0-6,0 6,1-11,1-3,2-4,7 1,0 1,6 2,-17 14,21-17,-21 17,17-15,-17 15,19-15,-15 0,-8 0,-11 5,-9 5,-5 3,-3 8,-1 4,-6 7,0 9,-5 6,-2 9,3 1,2 3,4 1,11 1,4 1,10 1,8-4,10-1,10-5,5-8,8-1,6-6,4-9,7-2,5-12,2-7,2-6,-1-10,-2-9,-3 1,-4-7,-6-3,-8-3,-6 0,-4-1,-11 2,-4-1,-11 7,-6-1,-8 4,-6 3,-1 2,-7 3,-9 5,0 4,-4 5,2 3,1 4,4 4,7 4,5 7,8 5,6 3,10 7,10 7,12 0</inkml:trace>
  <inkml:trace contextRef="#ctx0" brushRef="#br0" timeOffset="13218.1621">4249 13879,'0'0,"-3"11,-6 8,-5 11,1 5,-7 2,5 0,-2 1,17-38,-15 30,7-7</inkml:trace>
  <inkml:trace contextRef="#ctx0" brushRef="#br0" timeOffset="13565.8674">5000 12994,'0'0,"0"13,0 10,0 19,-2 9,1 11,-1 3,1 5,1-2,-3 4,0 3,3-1,0-8</inkml:trace>
  <inkml:trace contextRef="#ctx0" brushRef="#br0" timeOffset="13882.3946">6117 14145,'0'0,"-1"12,-4 11,-3 15,-6 4,-1 3,-5 1,-2 0,-2-1,-7-1,-2-4,-3-3,-2-14</inkml:trace>
  <inkml:trace contextRef="#ctx0" brushRef="#br0" timeOffset="16716.4294">6922 13093,'0'0,"0"0,1 5,1 6,3 8,1 3,0 7,1 3,0 5,-1 6,-1 6,-1 8,-6 4,-3 9,0 0,3 8,0 1,2-4</inkml:trace>
  <inkml:trace contextRef="#ctx0" brushRef="#br0" timeOffset="16970.6544">7621 14308,'0'0,"4"6,-1 9,-4 13,-1 8,-3 12,-6 7,-5 6,-10 2,-13-1,-2-12</inkml:trace>
  <inkml:trace contextRef="#ctx0" brushRef="#br0" timeOffset="19038.5343">8623 14008,'0'0,"3"-7,7-4,4-7,4-3,2 2,7 1,0 5,3 6,-1 1,2 5,-2 7,3 3,-4 3,-28-12,24 21,-2 3,-8 7,-12 4,-5 3,-13 0,-7 1,-10 0,-2 2,-1-5,0-3,2-1,4-4,8-4,5 0,11-2,9 6,12 8,17 5,17 10,24 14,22 13,18 9</inkml:trace>
  <inkml:trace contextRef="#ctx0" brushRef="#br0" timeOffset="22823.6593">24852 7054,'0'0,"0"0,2 7,5 9,5 6,2 7,3 4,1 2,0-4,-1 2,0-2,-5 0,1-3,-13-28,7 29,-7-4,-8-5,-5-5,13-15,-15 4,-5-11,2-10,-1-11,4-2,4-5,0-2,8 1,3-3,7-1,0 6,11 4,-2 5,10 7,2 8,7 5,2 9,3 6,-4 4,0 6,0 9,-6 0,-2 2,-1 6,-5 7,-4 1</inkml:trace>
  <inkml:trace contextRef="#ctx0" brushRef="#br0" timeOffset="23002.0375">25599 7197,'0'0,"10"-4,9-3,12-5,17 1,8 0,3 3,2 0</inkml:trace>
  <inkml:trace contextRef="#ctx0" brushRef="#br0" timeOffset="23171.2945">26113 6950,'0'0,"4"6,2 11,4 10,0 9,4 10,-4 1,-3 3,0 4,-1-6,-6-48</inkml:trace>
  <inkml:trace contextRef="#ctx0" brushRef="#br0" timeOffset="23425.4291">26420 6473,'0'0,"14"4,15 3,8 12,16 10,2 10,0 11,-5 6,-11 9,-11 3,-6-1,-10 6,-19 2,-11 3,-15 4,-20 5</inkml:trace>
  <inkml:trace contextRef="#ctx0" brushRef="#br0" timeOffset="23625.9842">27223 7006,'0'0,"18"-4,15-3,15-4,21 0,12 2,-2 5,-5-2</inkml:trace>
  <inkml:trace contextRef="#ctx0" brushRef="#br0" timeOffset="23826.4142">27527 6849,'0'0,"3"12,0 8,0 17,6 7,0 7,0 1,-1 3,-1 0,3-6</inkml:trace>
  <inkml:trace contextRef="#ctx0" brushRef="#br0" timeOffset="24174.3141">28439 6281,'0'0,"-5"-4,-6-2,-14 6,-7 7,-6 7,-4 10,7 9,4 14,5 6,13 11,3 8,10 5,9 8,7 5,2-1,0 1,1-1,-4-8,-2-6,-4-6,-9-69</inkml:trace>
  <inkml:trace contextRef="#ctx0" brushRef="#br0" timeOffset="24559.2986">28000 7171,'0'0,"4"-7,7-10,12-10,21-5,22-4,14-2,13 1,6 0,2-1,-1-4,-9-1,-10-2,-15 5,-15 8,-51 32,37-28,-37 28,23-22,-14 4,-13 12,-11 9,-10 8,-10 16,-6 10,2 9,2 7,5 4,7 7,12 3,11 2,13-2,14 1,9-11,7-6,5-11,3-15,-3-19,-5-13</inkml:trace>
  <inkml:trace contextRef="#ctx0" brushRef="#br0" timeOffset="24944.6647">29142 6868,'0'0,"0"0,0 0,4-5,4 3,3 9,7 11,4 13,0 8,-2 7,-2 1,-7 0,-11-47,4 43,-4-43,1 36,-1-36,-1 28,-2-14,2-22,0-15,6-9,-1-8,4-7,-1-2,6 2,1 8,5 6,2 9,1 12,1 8,4 8,2 5,-1 6,-1 6,-1 7,2 3,-6 3,-3 0,-5 2,-5 1,-9-37,7 36</inkml:trace>
  <inkml:trace contextRef="#ctx0" brushRef="#br0" timeOffset="25160.5961">29829 6903,'0'0,"13"-4,9-3,13-2,22 1,13 1,0 3,-2 1,-4 0</inkml:trace>
  <inkml:trace contextRef="#ctx0" brushRef="#br0" timeOffset="25508.3407">30353 6790,'0'0,"0"0,0 0,-3-2,3 2,-1-10,2-4,10-3,5 4,6 3,3 5,5 8,-6 6,-2 5,-2 6,-7 5,-3 7,-9 4,-9 5,-14 0,-4 1,-10-7,36-35,-36 28,36-28,-29 20,29-20,-21 12,17-5,27-6,16-6,15-5,12-8,6-5,-1-9,-3-13</inkml:trace>
  <inkml:trace contextRef="#ctx0" brushRef="#br0" timeOffset="25762.3592">30763 6346,'0'0,"11"8,14 13,9 8,6 12,1 17,-1 7,-8 6,-10 6,-13 3,-17 2,-13 7,-14 7,-19 6,-12 10,-12 2</inkml:trace>
  <inkml:trace contextRef="#ctx0" brushRef="#br0" timeOffset="29731.4537">18134 9175,'0'0,"4"-11,2-5,-1-8,-8 0,-5 0,-11 8,-10 7,-7 9,-1 9,-4 10,1 9,-1 6,1 4,5 8,8 3,6 6,6 5,6 7,9 2,8 0,3 2,5 1,5-3,-2 0,-2-5,-2-4,-8-9,-2-9,-6-6,1-36,-6 29,-9-8</inkml:trace>
  <inkml:trace contextRef="#ctx0" brushRef="#br0" timeOffset="29916.3791">17428 10000,'0'0,"0"0,1-7,10-11,14-1,15-2,16-2,18 1,9 2,14-1,7 1,11-1,-3 3</inkml:trace>
  <inkml:trace contextRef="#ctx0" brushRef="#br0" timeOffset="30333.8361">18871 9208,'0'0,"-12"5,-16 10,-3 18,-13 14,-1 12,4 4,17 3,9 1,11-2,9-10,9 2,10-8,7-7,3-5,4-7,4-1,-2-6,2-1,-3-6,1-2,-6-4,-34-10,36 5,-2-1,-34-4,32 0,-32 0,21-6,-4-1,-7-9,-10 16,-3-17,-5 0</inkml:trace>
  <inkml:trace contextRef="#ctx0" brushRef="#br0" timeOffset="31051.9222">19466 9397,'0'0,"1"9,-7 7,0 12,-6 5,1 3,-1-1,-2-2,5-4,9-29,-7 28,7-28,-4 23,10 0,11-6,9-7,0-8,8-2,3-8,0-2,3-5,-5 1,-5-4,-3-3,-6 2,-7-3,-14 22,9-23,-5-1,-7 1,3 23,-8-19,-1 2,9 17,-13-9,13 9,-11-5,4 12,6 8,2 8,6 4,4 7,-3 1,2 1,-4-2,2 1,-1-2,0 0,-7-33,9 30,-9-30,11 25,-11-25</inkml:trace>
  <inkml:trace contextRef="#ctx0" brushRef="#br0" timeOffset="31368.4246">20036 8971,'0'0,"9"4,5 5,12 9,17 8,4 6,2 9,-8 8,-1 7,-8 7,-5 5,-9-1,-10-1,-12-1,-9 3,-10 4,-5 3,-6 1,-7-3</inkml:trace>
  <inkml:trace contextRef="#ctx0" brushRef="#br0" timeOffset="43296.9986">18847 10268,'0'0,"-10"10,-8 7,-18 15,-18 6,-14 9,-9 7,-4 1,-9 3,-7 3,-3 3,-4 0,7-2,3-2,7-4,4-5,9-7,13-5,14-4,47-35,-34 29,19-9</inkml:trace>
  <inkml:trace contextRef="#ctx0" brushRef="#br0" timeOffset="43660.6425">19432 10391,'0'0,"26"13,25 12,25 14,33 14,18 6,6 0,2-2,0-6,-12-1,-6-4,-8-1,-11-1,-10-3,-17-2,-18-1,-25-2,-21-4</inkml:trace>
  <inkml:trace contextRef="#ctx0" brushRef="#br0" timeOffset="44146.1937">16115 11358,'0'0,"-14"4,-12 5,-13 11,-9 8,2 8,2 5,11 9,11 3,4 5,5 9,11 2,2 4,7-2,10 0,3 0,0-7,-1-3,-3-8,-7-5,-13-5,-10-8,-4-13</inkml:trace>
  <inkml:trace contextRef="#ctx0" brushRef="#br0" timeOffset="44331.3313">15441 12281,'0'0,"0"0,0 0,1-2,6-2,19-7,19-9,21-5,23-5,17-3,14 2,6-3,5 0</inkml:trace>
  <inkml:trace contextRef="#ctx0" brushRef="#br0" timeOffset="44531.5848">16717 11575,'0'0,"-14"5,-5 7,-8 9,-3 7,0 12,2 10,5 8,7 1,3 5,11 0,8 0,8-6</inkml:trace>
  <inkml:trace contextRef="#ctx0" brushRef="#br0" timeOffset="44932.9555">16922 11831,'0'0,"13"-3,10 4,9 3,8 3,-5 7,-7 4,-10 0,-18-18,5 21,-12 1,-10-1,17-21,-24 18,24-18,-18 11,7-4,21-8,9-3,14 1,7-1,1 8,2 3,-2 8,-8 4,-8 2,-13 3,-8 2,-11 1,-10-4,-7 1,-10-1,-7-3,-9-6,-5-6,1-6</inkml:trace>
  <inkml:trace contextRef="#ctx0" brushRef="#br0" timeOffset="45202.6012">17451 11592,'0'0,"16"7,15 3,13 10,7 11,-1 5,-6 8,-4 3,-15 7,-7 3,-8 7,-18-1,-13 6,-9-3,-12-3,-12-1,-8-4,-7-5</inkml:trace>
  <inkml:trace contextRef="#ctx0" brushRef="#br0" timeOffset="47343.4307">21156 11309,'0'0,"-5"-4,-6-2,-4 1,-8 3,-2 7,-4 8,2 7,-2 11,5 6,0 11,-1 7,5 5,4 3,1 2,7 3,6-3,0 0,6-2,7-2,1-3,3-5,-15-53,12 49,-12-49</inkml:trace>
  <inkml:trace contextRef="#ctx0" brushRef="#br0" timeOffset="47528.083">20457 11932,'0'0,"0"0,5-2,23-6,21-2,15 2,17 0,14 1,9 3,10-2,4-4</inkml:trace>
  <inkml:trace contextRef="#ctx0" brushRef="#br0" timeOffset="47829.0372">21822 11380,'0'0,"0"0,-6-2,-14 5,-14 6,-8 9,-8 13,0 8,0 11,7 7,2 2,9 5,6 1,11-2,13-2,14-1,5-4,12-3,7-6,10-8,4-6,5-11</inkml:trace>
  <inkml:trace contextRef="#ctx0" brushRef="#br0" timeOffset="49787.2555">21995 11713,'0'0,"0"0,0 0,-4-1,4 1,-4-2,4 2,-3-2,3 2,-5-3,5 3,-4-5,4 5,-4-4,4 4,-2-6,2 6,-2-2,2 2,-1-2,1 2,0-1,0 1,2-5,-2 5,1-4,-1 4,2-3,-2 3,0-6,0 6,0-9,0-5,0 14,0-18,4 1,-4 17,4-25,6 3,-10 22,17-21,3 6,7 3,4 6,-1 6,-2 7,2 7,-5 2,-3 4,-3 5,-10 2,-3-1,-12 6,-7 0,-7-2,-6-2,-9-1,1-3,-1-3,35-21,-35 20,5-4,30-16,-26 17,26-17,-15 13,10-1,16 3,16-5,9 0,11-2,10-2,3 1,2-2,1 1,-3-4,-6-1,-6-4,-10-8,-5-3</inkml:trace>
  <inkml:trace contextRef="#ctx0" brushRef="#br0" timeOffset="50119.4519">22608 11282,'0'0,"0"0,8 0,10 6,10 9,7 7,6 6,1 4,-3 8,-3 2,-6 3,-6 5,-6 5,-11-1,-7 3,-4 2,-8 2,-10-1,-5 2,-4 0,-7 0,-5 0,-3-3,1-5</inkml:trace>
  <inkml:trace contextRef="#ctx0" brushRef="#br0" timeOffset="52821.4499">16870 12539,'0'0,"0"0,0 0,0 0,-8 4,-13 10,-6 7,-7 5,-11 10,-7 6,-8 5,-11 6,-8 8,-5 4,-8-3,1-1,-3-1,0-3,-1 0,9-6,4-1,9-4,11-4,7-3,10-4,10-9,35-26,-25 25,8-11,16-11</inkml:trace>
  <inkml:trace contextRef="#ctx0" brushRef="#br0" timeOffset="53260.3273">16924 12533,'0'0,"6"4,9 9,4 16,8 6,0 8,5 6,2 6,-1 0,-1 0,7 5,-9-3,7 2,7 0,2 0,1-4,3-2,-1 0,2-6,-4 1,-3-4,2-3,-8-4,-4-4,-7-4,-27-29,22 24,-5-2,-17-22,8 22,-11-5,-20-5,-13-4</inkml:trace>
  <inkml:trace contextRef="#ctx0" brushRef="#br0" timeOffset="55065.8817">14321 13713,'0'0,"0"0,-5-4,5 4,-17-7,-3 5,-14 3,-1 9,4 4,4 7,3 2,6 10,5 6,-2 4,8 8,2 5,7 4,0 0,5 5,4 2,-4-1,0-2,-5-5,-5-4,-5-5,-2-8</inkml:trace>
  <inkml:trace contextRef="#ctx0" brushRef="#br0" timeOffset="55297.4793">13705 14347,'0'0,"16"0,20-6,19-5,30 0,13-4,7-2,2 0,2 1</inkml:trace>
  <inkml:trace contextRef="#ctx0" brushRef="#br0" timeOffset="55498.1208">14902 13953,'0'0,"-7"2,-11 9,-8 6,-3 9,-3 13,6 4,7 8,6 7,12 3,2 0,9 0,0-4,11-2,3-8,4-7</inkml:trace>
  <inkml:trace contextRef="#ctx0" brushRef="#br0" timeOffset="55829.8705">15067 14168,'0'0,"7"-7,7-11,6-5,6 4,4 2,11 12,1 8,3 12,-7 5,-6 13,-8 0,-10 5,-18 7,-13 0,-7-1,-8-4,-8-2,5-6,35-32,-31 25,11-4,15-1,18-6,14-2,15-8,12-9,12-10,7-6,5-8,-4-8</inkml:trace>
  <inkml:trace contextRef="#ctx0" brushRef="#br0" timeOffset="56099.6035">15727 13832,'0'0,"0"0,0 0,-1-4,6 3,16 8,13 8,10 11,8 11,1 11,-1 8,-5 8,-10 2,-11 3,-10-1,-14 2,-18 0,-11-4,-12-3,-16-3,-4-7,-9-6,5-12</inkml:trace>
  <inkml:trace contextRef="#ctx0" brushRef="#br0" timeOffset="56484.7593">17284 13773,'0'0,"-10"-1,-9-1,-4 4,-4 6,-2 6,9 7,6 13,1 7,7 8,6 8,6 10,-2 6,4 8,3 4,-3-4,-1-1,-4-6,-6-10,-4-13,7-51,-13 39</inkml:trace>
  <inkml:trace contextRef="#ctx0" brushRef="#br0" timeOffset="56669.6784">16867 14415,'0'0,"5"-4,8-6,16-1,22-2,15-1,15 3,12-2,5 2,8-1,0-3</inkml:trace>
  <inkml:trace contextRef="#ctx0" brushRef="#br0" timeOffset="56901.5523">18011 13917,'0'0,"-14"5,-8 10,-12 12,0 6,1 10,10 8,1 6,12 6,4 2,14 0,7-3,10-2,6-10,9-11,4-12,4-15</inkml:trace>
  <inkml:trace contextRef="#ctx0" brushRef="#br0" timeOffset="57083.5588">18300 14214,'0'0,"0"0,0 0,-2 1,1 10,-2 14,1 9,7 7,1 3,4 2,0-3,-10-43</inkml:trace>
  <inkml:trace contextRef="#ctx0" brushRef="#br0" timeOffset="57325.5458">18654 13948,'0'0,"8"0,4 3,14 9,6 9,9 16,-1 14,-6 10,-5 8,-6 7,-22 3,-9 8,-12-1,-18-3,-15-5,-12-7,-15-12</inkml:trace>
  <inkml:trace contextRef="#ctx0" brushRef="#br0" timeOffset="57905.2682">14580 14996,'0'0,"0"0,7-2,-4 3,-9 7,-11 6,-14 10,-19 10,-16 14,-13 5,-15 7,-5 4,-7-1,-1 0,-1-5,9-1,10-3,8-4,10-7,15-4,10-4,10-9,36-26,-27 25,27-25,-16 17,9-4,7-13</inkml:trace>
  <inkml:trace contextRef="#ctx0" brushRef="#br0" timeOffset="58328.7274">12751 16036,'0'0,"-4"-5,1-4,-7-5,-9 4,-6 3,-6 2,31 5,-35 4,0 7,1 11,4 9,4 9,10 7,11 6,7 5,8 6,2 3,-1 5,1 2,-4-1,0-2,-3-1,-3-5,-4-8,-3-10</inkml:trace>
  <inkml:trace contextRef="#ctx0" brushRef="#br0" timeOffset="58729.9394">12231 16690,'0'0,"9"-3,15-1,13-7,21-1,16-3,10-1,9-2,3-2,3-3,-4 0,-8-3,-8-3,-9 2,-11-3,-5-3,-11-1,-43 34,26-29,-9 0,-17 29,1-22,-13 8,-16 11,-11 10,-2 12,3 6,0 13,8 4,4 10,7 7,6 3,8 1,5-3,6-1,7-6,4-4,8-8</inkml:trace>
  <inkml:trace contextRef="#ctx0" brushRef="#br0" timeOffset="59062.1146">13406 16528,'0'0,"9"-12,2-5,8 4,5 0,10 6,0 7,-4 9,-3 8,-5 8,-3 6,-13 5,-9 5,-12 3,-5-1,-10-1,4-4,-1-6,5-5,22-27,-15 23,10-6,11-1,10-7,14-3,8-10,9-6,7-10,3-7,-8-5,0-2</inkml:trace>
  <inkml:trace contextRef="#ctx0" brushRef="#br0" timeOffset="60080.7349">13496 16419,'0'0,"0"0,0-5,7 1,0 6,1 6,0 9,-1 12,-2 13,2 8,-3 8,1 5,-2 6,-3 1,0 1,-3 1,2-2,0-8,-1-11,2-51,-2 42,2-42,0 31,0-31,-1 19,1-15,3-23,-1-16,2-19,1-8,-1-11,3-4,-3-5,2 5,2-1,-6 6,7 10,-6 14,-3 48,3-38,-3 38,2-25,-1 17,-4 18,0 18,1 14,1 16,0 7,3 13,0 4,0 4,-4-2,5-4,-1-8,-1-11,3-13,-4-48,5 37,-5-37,4 26,2-13,-3-17,-1-20,-4-14,3-15,-2-10,2-5,0-1,0-3,1 1,3 4,-1 7,-4 60,7-53,-7 53,7-40,1 15,-2 16,-2 13,-1 12,0 14,-3 15,4 10,-4 13,0 9,-2 5,3 1,-4-6,5-1,0-11,-2-65,4 58,4-14</inkml:trace>
  <inkml:trace contextRef="#ctx0" brushRef="#br0" timeOffset="60397.2785">13963 16319,'0'0,"9"2,7 8,9 8,12 13,4 9,3 10,-5 9,2 8,-14 6,-7 7,-7 1,-12 5,-15-5,-8-1,-13-6,-5-8,-1-13,-2-15,9-17,4-19</inkml:trace>
  <inkml:trace contextRef="#ctx0" brushRef="#br0" timeOffset="60888.8772">15374 15058,'0'0,"0"0,2 5,8 13,3 9,6 9,5 11,1 7,9 5,-1 5,6 1,-1 2,1-2,-5-1,6-3,-5-1,-3-8,-1-4,-5-3,-8-3,-18-42,17 38,-6-5,-3-4,-8-29,3 25</inkml:trace>
  <inkml:trace contextRef="#ctx0" brushRef="#br0" timeOffset="61599.8662">15811 16515,'0'0,"-3"-7,-1-9,-8-3,-3 0,15 19,-18-18,-5 8,-5 7,4 9,-1 10,2 12,1 13,5 7,7 5,2 6,5 7,4 5,5 4,-3 4,4 3,-3-3,4-6,-5-6,-4-13,1-10,0-44,-7 31,-3-13,-4-17,-4-12,-2-16,-9-8,0-5,-2-1,-5-1,4 3,2 4,30 35,-27-30,27 30,-22-25,10 6,18 8,14 3,10 5,18 6,12 0,12 2,9-1,12 3,-1-1,0-3</inkml:trace>
  <inkml:trace contextRef="#ctx0" brushRef="#br0" timeOffset="61869.454">16333 16759,'0'0,"0"0,-8 1,-5 2,-12 10,-1 6,1 12,0 11,4 9,1 6,6 3,1 4,10 0,11-3,10-7,10-10,13-15,9-10</inkml:trace>
  <inkml:trace contextRef="#ctx0" brushRef="#br0" timeOffset="62201.2492">16733 16966,'0'0,"-7"-1,-8-5,-6 5,21 1,-24 3,-1 6,1 10,6 9,2 4,12 1,5 1,8-6,11 0,7-8,4-5,4-6,-35-9,37 1,-5-7,-5-7,-7-8,-14-5,-12-5,-6-2,-10 2,-5 0,-4 0,-1 3,-1 1,5 2,28 25</inkml:trace>
  <inkml:trace contextRef="#ctx0" brushRef="#br0" timeOffset="62428.6982">17036 16826,'0'0,"13"10,9 12,4 12,-1 7,-4 5,-10 1,-6 3,-6 3,-11-4,-4-1,-9 2,-4-4,-7-4,-1-2,-5-7,1-12,3-13,7-15</inkml:trace>
  <inkml:trace contextRef="#ctx0" brushRef="#br0" timeOffset="64717.045">18064 15169,'0'0,"0"0,0 0,-4-3,4 3,-4-6,4 6,-5-5,5 5,-2-4,2 1,0 3,6 6,5 6,4 4,4 9,-2 0,0 2,6 4,0 2,6-2,2 4,8 0,1-1,4 0,3 3,4-4,2 3,1 0,-6-4,0-2,-5 2,-2-4,-5-3,-5-2,-5-1,-26-22,21 19,-21-19,18 14,-18-14,11 16,-10-5,-1-11,-7 8,-7-5,-7 1,-5 1</inkml:trace>
  <inkml:trace contextRef="#ctx0" brushRef="#br0" timeOffset="65334.5099">19099 16473,'0'0,"0"0,4-8,2-10,-6-6,-5-2,-1-2,-3 3,-5 3,0 3,14 19,-18-15,-3 3,-6 5,2 8,0 4,6 8,1 10,6 5,2 6,4 4,-1 1,3 4,7 2,-1 1,4 1,-1 2,-1 0,2-4,-1-1,0-6,-5-38,3 33,-3-33,5 29,-6-7,-4-14,-7-4</inkml:trace>
  <inkml:trace contextRef="#ctx0" brushRef="#br0" timeOffset="65488.2878">18641 16706,'0'0,"0"0,10 3,13 4,22 0,12 0,16 4,8-3,8 1,5-1,-2-8</inkml:trace>
  <inkml:trace contextRef="#ctx0" brushRef="#br0" timeOffset="65767.1498">19680 16483,'0'0,"0"0,-3 1,-8 2,-7 4,-6 6,-4 7,-5 5,1 7,0 10,0 1,5 4,10 3,5-4,5 0,10-6,13-7,7-3,13-7,9-5,7-8,0-5</inkml:trace>
  <inkml:trace contextRef="#ctx0" brushRef="#br0" timeOffset="66368.9014">20020 16699,'0'0,"0"0,-3-8,-6-7,9 15,-19-17,-7 2,-9 8,-1 6,-2 7,-1 7,7 8,2 2,5 5,7 0,8 0,11 0,8 1,13-6,4-3,0-5,6-2,3-6,-1-4,-5-6,1-3,-7-4,-4-2,-4-4,-5-2,-6-3,-5-1,-5-2,-5 2,-4 0,-7-4,-2 6,-4-4,-2 1,4 3,1 0,25 20,-17-22,9 4,11 0,8 3,4 1,9 2,3-3,2 4,-2 3,10 2,-1 3,4 3,5 7,0 6,1 8,-2 9,-8 11,-8 3,-11 4,-13 4,-11 1,-12 1,-13-1,-14 1,-12 3,-13 1,-2-1,-4-5,9-5</inkml:trace>
  <inkml:trace contextRef="#ctx0" brushRef="#br0" timeOffset="70640.8107">22254 12499,'0'0,"1"11,-1 8,-7 17,-7 11,-5 10,-11 7,-4 4,-5 6,-4 3,-7 1,2 0,-3-2,2-2,5-9,3-8,41-57,-31 45,15-13,18-19,18-16</inkml:trace>
  <inkml:trace contextRef="#ctx0" brushRef="#br0" timeOffset="70960.9319">22566 12572,'0'0,"16"18,14 16,17 21,28 14,19 9,7 7,14 2,7-2,0 0,2 0,-2 0,-7-1,-7-7,-12-4,-11-1,-22-8,-19-8,-25-4</inkml:trace>
  <inkml:trace contextRef="#ctx0" brushRef="#br0" timeOffset="71402.2034">21567 14044,'0'0,"-5"-8,-18-10,-9 1,-13 5,-6 7,-4 8,3 10,4 7,8 4,4 8,11 7,10 8,3 10,13 14,13 7,8 8,3 5,4 3,-6-2,-12-3,-5-3,-10-15</inkml:trace>
  <inkml:trace contextRef="#ctx0" brushRef="#br0" timeOffset="71593.5846">21062 14624,'0'0,"21"-2,22-4,26-2,17 1,12-5,9-1,3 0</inkml:trace>
  <inkml:trace contextRef="#ctx0" brushRef="#br0" timeOffset="71778.4106">21954 14255,'0'0,"-6"11,-13 12,-3 18,-6 9,10 12,7 1,10 2,10-4,8-6,9-9,8-11</inkml:trace>
  <inkml:trace contextRef="#ctx0" brushRef="#br0" timeOffset="71978.5199">22217 14418,'0'0,"0"12,1 12,2 15,7 8,1 2,3-3,0-6,0-10</inkml:trace>
  <inkml:trace contextRef="#ctx0" brushRef="#br0" timeOffset="72245.223">22640 14116,'0'0,"19"14,12 10,6 17,14 15,0 12,-7 7,-15 6,-13 2,-20 2,-18-2,-14 2,-10-10,-9-13,0-9,4-22,51-31</inkml:trace>
  <inkml:trace contextRef="#ctx0" brushRef="#br0" timeOffset="72595.5875">24354 14091,'0'0,"-6"0,-11 0,-1 6,-7 5,3 8,5 9,5 12,7 10,10 9,4 11,2 7,4 5,0 0,-5 2,-5-3,-6-3,-7-7,-14-11,-5-12</inkml:trace>
  <inkml:trace contextRef="#ctx0" brushRef="#br0" timeOffset="72996.9987">23948 14757,'0'0,"14"-3,18-3,22-4,30 1,10-1,10 2,0 1,-5-2,-8-7,-12-5,-15-8,-8-4,-8-1,-12 1,-36 33,28-34,-10 3,-18 31,9-28,-7 6,-10 5,-7 13,-7 15,-3 11,-10 11,-1 11,-1 10,2 8,8 3,10 4,10 3,10-7,15-4,12-11,16-8,16-10,10-16</inkml:trace>
  <inkml:trace contextRef="#ctx0" brushRef="#br0" timeOffset="73333.1259">25430 14582,'0'0,"-5"1,-8 5,0 6,-2 9,0 8,2 6,6 4,9 1,12-3,5-2,14-5,6-8,5-9,-5-6,-3-14,-9-5,-5-7,-10-6,-11-9,-4 1,-13 2,-8-2,-4 0,-6 2,-3 5,37 26,-34-26,3 3,15 4</inkml:trace>
  <inkml:trace contextRef="#ctx0" brushRef="#br0" timeOffset="73498.4567">25973 14516,'0'0,"18"12,14 9,7 19,9 14,-3 11,-10 9,-15 4,-18 4,-20 1,-21 1,-20 0,-18-2</inkml:trace>
  <inkml:trace contextRef="#ctx0" brushRef="#br0" timeOffset="74083.2854">22470 15312,'0'0,"0"0,0 0,-1 0,-3 11,-7 16,-2 13,-2 13,-4 13,-4 9,-5 3,4 5,2 1,3-7,3-5,1-6,4-8,-1-7,4-4,8-47,-10 40,10-40,-6 34,-1-8,7-26,-6 10</inkml:trace>
  <inkml:trace contextRef="#ctx0" brushRef="#br0" timeOffset="74631.3127">22134 16685,'0'0,"-5"-7,-8-5,-9-2,-8 3,3 4,-12 14,-2 7,11 12,3 12,5 8,8 10,8 9,6 5,2 6,4 4,2 2,2-3,-2-3,-1-4,-3-7,-4-10,0-55,-4 49,-5-16</inkml:trace>
  <inkml:trace contextRef="#ctx0" brushRef="#br0" timeOffset="74816.2588">21560 17190,'0'0,"11"1,13 5,17 1,17 3,25 3,12-2,8 2,3-2,3-1</inkml:trace>
  <inkml:trace contextRef="#ctx0" brushRef="#br0" timeOffset="75069.8262">22821 16924,'0'0,"-8"2,-10 6,-5 7,-11 11,-2 10,-1 13,1 11,4 8,9 5,9 4,8-3,13-3,14-10,14-13,16-15,13-13</inkml:trace>
  <inkml:trace contextRef="#ctx0" brushRef="#br0" timeOffset="75401.9944">23358 17169,'0'0,"0"0,-3-5,-8-3,-16-1,-6 3,-3 6,0 11,5 10,3 8,6 6,9 3,11 0,13 2,10-5,7 0,10-8,3-5,-4-13,-37-9,35 2,-8-11,-8-15,-11-8,-8-9,-9-5,-7-1,-7-3,0 1,-2 1,4 2,9 2</inkml:trace>
  <inkml:trace contextRef="#ctx0" brushRef="#br0" timeOffset="75586.9972">23964 17266,'0'0,"4"21,-1 26,-5 25,-13 16,-18 15,-24 5,-26-3,-17-5</inkml:trace>
  <inkml:trace contextRef="#ctx0" brushRef="#br1" timeOffset="89941.459">14112 16078,'0'0,"-9"-11,-14-10,-14-10,-14-3,-8-2,-13-1,-8 3,-3 3,-8-1,-13 8,-2 4,-5 5,-8 8,-1 3,2 10,2 4,0 7,2 7,-3 5,3 6,6 8,3 4,9 7,7 5,8 5,10 8,7 2,8 6,12 8,10-1,12-1,15 2,10 1,12-2,13 1,12-4,9 0,13 0,10-3,7-6,10-3,7-4,4-8,11-1,11-4,2-8,-1-11,1-5,-1-11,0-3,1-10,-4-9,-2-5,-5-12,-6-7,-7-9,-5-10,-7-7,-5-8,-8-5,-4-1,-4-11,-11-2,-8-3,-7-2,-6-6,-12-3,-6 1,-8-2,-9-2,-7 2,-7 3,-6 3,-12 6,-9 3,-6 1,-9 8,-4 9,-6 2,-4 11,-2 5,-4 8,-7 7,-2 10,-7 12</inkml:trace>
  <inkml:trace contextRef="#ctx0" brushRef="#br1" timeOffset="91429.5971">18714 13568,'0'0,"-25"-17,-31-14,-26-7,-34-2,-23 3,-7 9,-7 9,-4 13,6 12,6 16,8 14,15 13,11 12,7 14,17 11,12 10,10 4,13 9,13 4,15 4,14 2,15 1,14-2,17-4,13 0,12-9,17-8,14-12,9-11,12-12,13-16,4-13,9-6,2-16,8-12,0-8,-1-12,-3-9,1-8,-5-7,-8-13,-10-8,-12-10,-17-10,-15-9,-13-7,-11-2,-13-3,-11-4,-15 3,-11 0,-10-3,-19 4,-7 5,-15 9,-10 7,-11 7,-8 14,-8 4,-10 13,-8 11,-2 12,-1 12,-5 9,6 17,4 13,8 11,9 8,20 12,22 4,30 7</inkml:trace>
  <inkml:trace contextRef="#ctx0" brushRef="#br1" timeOffset="92232.049">22593 13732,'0'0,"-14"-11,-14-12,-17-7,-28-5,-14-4,-16 10,-9 4,-13 8,-5 9,-3 10,-1 12,3 13,1 11,4 12,7 13,10 12,6 13,18 8,11 4,14 8,15-1,21 3,16 0,22-1,18-1,20 2,22-1,19-3,18-7,15-5,18-6,6-9,8-8,8-6,9-7,0-7,5-8,-4-18,-17-16,-13-17,-14-19,-17-20,-16-13,-11-12,-14-11,-8-5,-16-10,-13-4,-10-5,-12-4,-18-4,-13-4,-17 0,-10 0,-17 2,-6 1,-12 9,-13 8,-5 7,-1 12,-12 10,-4 10,-4 12,-4 14,-3 16,-2 14,-6 13,-7 23,-6 19</inkml:trace>
  <inkml:trace contextRef="#ctx0" brushRef="#br1" timeOffset="117685.1548">11827 14126,'0'0,"0"0,3 3,12 2,0 6,5 6,2 2,8 3,-5 4,3 3,-4 6,2 1,-3 3,-4-2,0-1,-2-5,-3-6,-2-1,3-5,-15-19,15 15,6-5,6-3,3-6,5-6,4-5,4-4,9-4,11-4,6-4,9-7,2 2,5-6,4 0,0-5,4 5,1-2,-2 0,-8 4,-3 6,-4-3,-10 4,-10 8,-10-2,-11 5,-36 17,29-10,-29 10,20-7,-20 7,13-4,-12 7,-18 10</inkml:trace>
  <inkml:trace contextRef="#ctx0" brushRef="#br1" timeOffset="118503.1792">19280 11818,'0'0,"-2"10,-2 8,5 12,0 6,-1 1,1-3,0 1,2-7,-3-28,8 25,-8-25,13 22,4-7,12-11,8-6,6-12,11-5,8-9,9-5,2-3,5-3,4-2,-1 1,11-4,1 3,3 2,-7 1,-1 4,-5 10,-12 3,-9 5,-62 16,54-11</inkml:trace>
  <inkml:trace contextRef="#ctx0" brushRef="#br1" timeOffset="150372.9811">11538 17225,'0'0,"0"0,0 6,7-1,8 0,24 3,15-1,19-1,17-2,16-3,10 4,15 1,17 4,13 3,6 4,4 2,4 2,-1 8,-4 2,-5 2,-10 5,-13-1,-22-2,-18-5,-18-5,-84-25,65 19,-65-19,40 12,-25-8,-32-11,-30-11,-21-2,-13-3</inkml:trace>
  <inkml:trace contextRef="#ctx0" brushRef="#br1" timeOffset="150763.7478">11854 17468,'0'0,"-15"2,-10-3,25 1,-31-1,31 1,-27-1,7-1,20-1,21-1,24 0,21 3,21 4,14 2,15-1,12 5,12 5,6 1,2-2,9 4,-2 4,-1 8,6 0,-6 7,-11 2,-5 0,-20-4,-19-4,-20 1,-17-8,-18-3,-44-20,32 19,-18-2,-21 9,-12 1,-11-2</inkml:trace>
  <inkml:trace contextRef="#ctx0" brushRef="#br1" timeOffset="160617.6053">6116 12532,'0'0,"-2"-11,-3-10,1-3,4 24,-2-28,2 28,0-26,0 12,2 17,-2 8,0 12,-6 9,-1 10,1 6,3 4,3 7,0 0,-3-1,3 4,3 0,-2-3,-2 1,1-2,-4-7,4-7,0-44,5 35,4-12,6-13,2-13,-1-14,-2-15,-6-17,-9-11</inkml:trace>
  <inkml:trace contextRef="#ctx0" brushRef="#br1" timeOffset="161341.9468">5956 12344,'0'0,"4"-8,10-9,11-4,14-3,19-2,17 3,14 3,22 1,10-1,15 2,9-3,12 1,10 1,0-2,1 4,-4 0,-7 0,-13 5,-12 2,-13 1,-17 3,-17 2,-14 2,-17 3,-54-1,40 3,-9 6,-11 9,-9 6,-2 10,-9 4,-2 9,-4 7,2 14,3 6,6 7,6 2,3 3,7-4,1-3,7-2,0-7,0-6,1-7,-7-8,-6-8,-9-3,-10-8,-12-5,-14-4,-15-7,-19-8,-24-9,-15-6,-24-6,-15 0,-18 0,-16-1,-13 5,-8 1,-5 8,0 2,-2 4,8 7,5 3,9 2,18 5,16 2,26-1,18 0,24-6,78-16,-56 12,56-12,-42 10,42-10,-26 5,26-5,-10 2,10-2,-5 0,5 0,3-2,-7 0</inkml:trace>
  <inkml:trace contextRef="#ctx0" brushRef="#br1" timeOffset="163072.9107">7186 13593,'0'0,"0"0,-2 3,-6 9,-5 6,-4 2,-4 3,-7 6,-5 3,-6 0,-14 7,-9 4,-9 4,-12 1,-14 7,-3 7,-11 3,-9 4,-6 0,7-2,-1-2,5-5,4-3,7-3,6-5,8-2,6-4,12-1,5-2,11-3,5-4,8-2,8-4,2-5,7-5,3-5,-5-8,-1-8</inkml:trace>
  <inkml:trace contextRef="#ctx0" brushRef="#br1" timeOffset="163543.2969">3579 14458,'0'0,"0"0,0 0,2 0,-2 0,3 0,-3 0,0 1,0-1,5 2,1 6,3 7,-3 6,-3 10,-3 5,3 8,-3 7,2 6,4 2,-6 8,3-2,-2 4,4-6,-5-5,3-9,-3-49,-3 43,3-43,1 29,4-14,-3-18,3-15</inkml:trace>
  <inkml:trace contextRef="#ctx0" brushRef="#br1" timeOffset="164028.6058">3578 14652,'0'0,"9"-8,11-2,13-2,15-2,17 3,13 4,12 1,11 2,9 4,4 3,6 5,-8 5,-1 8,-13 3,-11 7,-18 4,-11 3,-10 3,-18 8,-8 2,-6 6,-13 4,-5 0,-4 2,-2-4,-1-2,0-6,1-3,1-6,7-42,-8 36,0-8,-10-1,-5-9,-9-10,-15-6,-10-7,-14-8,-8-1,-12-4,-6 1,-5 1,0 2,-2 3,4-2,9 2,20-1,16 1,20-3,22-4,28-5</inkml:trace>
  <inkml:trace contextRef="#ctx0" brushRef="#br1" timeOffset="164298.1083">5509 14836,'0'0,"3"9,4 14,-1 14,3 18,-1 7,-7 4,2 2,-3 1,0-5,-3-4,3-9,0-51,0 43,2-13,-1-18</inkml:trace>
  <inkml:trace contextRef="#ctx0" brushRef="#br1" timeOffset="164746.0265">5519 14786,'0'0,"16"-7,14-3,12-2,23-5,17 4,7 5,6 2,1 5,3 7,-6-1,-9 5,-13 5,-10 6,-11 5,-8 10,-12 6,-9 8,-7 4,-9 6,-1 4,-3 2,-2 1,-6-3,4-1,3-5,0-4,3-6,0-6,-2-5,-1-37,-3 31,-4-5,-9-5,-9-8,-13-4,-15-9,-14-6,-15-7,-16-1,-13-3,-7-6,-7 3,0-5</inkml:trace>
  <inkml:trace contextRef="#ctx0" brushRef="#br1" timeOffset="165331.8591">7461 13450,'0'0,"12"6,15 7,14 14,19 11,11 13,7 8,1 9,12 1,6 12,9 0,8 6,3 4,0-2,2-4,-7 4,-9-5,-12-5,-9-4,-15-4,-12-5,-12-3,-13-5,-14-6,-7-7</inkml:trace>
  <inkml:trace contextRef="#ctx0" brushRef="#br1" timeOffset="165617.2495">8717 15076,'0'0,"10"35,3 15,-2 14,6 11,-3 3,0-9,-5 0,-2-6,-2-9,-5-54,1 47,-1-47,0 36,2-17,2-25</inkml:trace>
  <inkml:trace contextRef="#ctx0" brushRef="#br1" timeOffset="165817.919">8774 14953,'0'0,"0"0,2 1,7 2,-9-3</inkml:trace>
  <inkml:trace contextRef="#ctx0" brushRef="#br1" timeOffset="166559.0791">6070 14866,'0'0,"-36"22,-24 12,-14 13,-8 10,11 0,21-1,18-5,21-3,22-10,21-11,21-11,23-8,22-9,9-7,3-9,-3-4,-10-8,-13-3,-18-5,-18-5,-18-4,-18 0,-20 0,-15 6,-18 7,-10 12,-15 10,-10 10,1 6,-8 9,0 9,9 10,14 8,9 10,17 7,22 8,18 6,22 3,25 0,30-5,24-8,37-9,30-4</inkml:trace>
  <inkml:trace contextRef="#ctx0" brushRef="#br1" timeOffset="167037.5384">8701 14855,'0'0,"22"-3,26-3,20-1,35-2,20 7,9 6,2 7,1 1,-10 7,-14-3,-10 8,-13 0,-15 1,-18 3,-11 6,-15 0,-10 6,-8 3,-7 8,-9 7,-1 6,-1 5,0 2,4 3,7 1,5-1,6-5,3-9,0-8,-18-52,17 42,-17-42,11 33,-13-11,-19-15,-23-14,-26-13,-35-15,-37-8,-43-5</inkml:trace>
  <inkml:trace contextRef="#ctx0" brushRef="#br1" timeOffset="168256.6605">4143 15514,'0'0,"-4"6,-5 4,-8 12,-11 6,-5 7,-13 4,-8 10,-6 6,-8 7,-9 6,-8 5,-7 6,-2 3,0 0,5-6,6-6,11-14,5-9,10-14</inkml:trace>
  <inkml:trace contextRef="#ctx0" brushRef="#br1" timeOffset="168943.2255">2178 16150,'0'0,"-3"12,1 17,1 17,-2 9,3 7,3 0,0 0,-3-6,0 0,7-9,-1-10,7-16,6-22,1-18,-3-12,-4-9,-3-11,-2-7,-10-5,1-6,-1-1,-1 0,3 70,-1-60,1 13,6 11,5 10,8 10,16 4,12 8,14 4,13 6,10 7,7 5,6 7,-7 4,-2 5,-8 3,-8 3,-10 3,-10 0,-13 2,-16 1,-7 0,-14-3,-16 1,-7-2,-13 0,-9-1,-2-1,-2-3,5-5,-2-1,4-2,1-3,8-3,31-23,-27 19,1-4,1-4,-4-5,0-5,-3-8,-6-5,0-3,0-4,5-5</inkml:trace>
  <inkml:trace contextRef="#ctx0" brushRef="#br1" timeOffset="169228.7184">4392 15679,'0'0,"12"7,11 10,10 16,10 10,7 15,3 12,4 8,0 9,1 0,-4 5,-2 0,-6-6</inkml:trace>
  <inkml:trace contextRef="#ctx0" brushRef="#br1" timeOffset="169429.3915">4841 16664,'0'0,"0"18,-2 19,2 14,2 12,-1 11,3-1,2 0,0-2,-9-4,3-67</inkml:trace>
  <inkml:trace contextRef="#ctx0" brushRef="#br1" timeOffset="169846.0702">4968 16602,'0'0,"16"0,20 4,19 3,16 2,14 3,3 3,0-1,-7 4,-6 0,-9 0,-7-4,-10 2,-11 1,-9 0,-8 3,-6 5,-7 0,-5 3,-1 2,-2 2,-2 3,0 2,2 0,-3 1,0-1,0-1,3-36,-3 33,-8-4,-4 0,-10-4,-2-5,-22-7,-18-10,-27-12,-30-10,-47-11</inkml:trace>
  <inkml:trace contextRef="#ctx0" brushRef="#br1" timeOffset="173231.3139">2643 16275,'0'0,"5"-10,-2-5,1-4,-4 19,19-20,1 6,17 7,6 8,4 8,0 8,-1 4,-10 9,-9 3,-11 2,-14-2,-12-2,-12-1,-8-4,-8-3,-1-7,-1-3,-1-4,41-9,-35 6,35-6,-26 4,13-1,15-2,17 1,16 3,12 3,11 5,1 5,-1 5,-9 1,-9 1,-9 1,-31-26,17 26,-11-1,-10 4,-9-5,-15-3,-8-3,-20-2,-8-5,-15-2,-4-4,-7 1,2-4,88-2</inkml:trace>
  <inkml:trace contextRef="#ctx0" brushRef="#br1" timeOffset="173870.857">5192 16683,'0'0,"0"0,5-4,-5 4,9-6,0 4,-1 12,-6 6,-12 10,-4 6,-4 5,-2 2,-3 1,1 1,2-2,3-3,5-4,12-32,-7 27,7-4,15-4,2-5,7-4,9-7,2-1,5-4,3-2,-1 1,1 2,-5 5,-38-4,37 9,-6 6,-5 9,-9 3,-8 4,-8 4,-3-1,-8 2,-5 3,-11-3,-2-7</inkml:trace>
  <inkml:trace contextRef="#ctx0" brushRef="#br1" timeOffset="194756.8944">3858 14881,'0'0,"0"0,2-7,-5-5,2-9,1-3,-2-6,4 1,2 4,9 4,6 4,8 8,8 12,7 8,9 7,2 7,-9 2,-7 4,-10 0,-15 2,-12-7,-10-1,-16-3,-8-5,-7-4,2-5,-4-4,43-4,-34 4,34-4,-28 0,28 0,-18-2,18 2,26 7,11 1,11 6,10 5,-6 5,-6 4,-8 1,-38-29,29 27,-16 0,-16-2,-16-4,-13-2,-8-6,-10-4,-6-4,-6-3,0-9,1 0,61 7</inkml:trace>
  <inkml:trace contextRef="#ctx0" brushRef="#br1" timeOffset="194957.5233">4449 15238,'0'0,"-3"8,-3 7,-6 9,-4 4,-1 7,17-35,-23 35</inkml:trace>
  <inkml:trace contextRef="#ctx0" brushRef="#br1" timeOffset="195358.7136">4786 14808,'0'0,"0"0,-3 6,-6 17,-6 8,-5 9,-3 7,0 0,2-2,6-1,15-44,-15 36,15-36,-6 29,9-10,12-15,8-8,7-8,1 0,1-2,-2 5,-4 9,0 9,-4 9,1 11,-7 7,-2 8,-4 2,-5 1,-8-2,-10 0,-10-5,-9-6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24:53.4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444 2274,'0'0,"-8"7,-11 7,-15 11,-2 6,-2 0,9 3,9 1,17-4,10-5,14-1,10-5,8-3,3-1,-3-3,-1-1,-38-12,30 16,-8-1,-12 5,-8-1,-13 3,-12 2,-7-2,-5-1,-1 4,0-6</inkml:trace>
  <inkml:trace contextRef="#ctx0" brushRef="#br0" timeOffset="1187.1465">596 2275,'0'0,"0"0,2 9,10 12,7 9,1 12,3 3,0 5,-2-2,-1 3,-20-51,10 43,-10-43,6 32,-6-15,-9-16,-7-13,-4-5,1-7,-3 5,2 3,20 16,-16-16,16 16,-11-15,2 0,16-3,9 1,12-1,9-3,8-3,7-1,-6 0,2 0,-12 0,-36 25,26-22,-26 22,15-22,-12 8,-12 2,-7 12,-1 9,-5 6,4 6,0 2,18-23,-13 23,7 3,6-26,4 26,5-8,-9-18,24 14,1-13,0-9,-8-9,-5-2,-5-2,-7 21,1-21,-1 21,-5-20,5 20,-3-15,3 15,-3-10,3 10,-6-5,6 7,7 3,12-3,7-3,7-4,2-5,-5-4,-30 14,28-15,-28 15,16-17,-16 17,7-17,-7 8,0 9,-7 1,-3 10,10-11,-8 16,7 6,1-22,1 22,8-5,10-4,-19-13,17 7,8 0,4-1,-8 3,-2 5,-1 7,-5 4,-12 6,-5 1,-9 1,-6-1,-5-4,24-28,-23 22,23-22,-21 15,4-8,8-11,6-7,7-6,12-8,10-7,6-10,12-4,2-2,6 5,-9 7,-11 3,-9 7,-23 26,19-23,-19 23,9-21,-9 21,4-20,-4 20,2-16,-7 7,-2 10,1 12,3 12,5 8,5 4,9 4,3 2,2-2</inkml:trace>
  <inkml:trace contextRef="#ctx0" brushRef="#br0" timeOffset="2752.359">4626 287,'0'0,"0"0,0-7,0 7,-1-10,-3 0,-8 5,-10 5,-7 7,-2 7,-4 7,0-2,3 6,32-25,-23 27,13 2,14 5,17-5,11-2,11 1,6-9,-49-19,45 21,-45-21,35 19,-14 1,-24 5,-20 2,-17 0,-15 1,-2 1,1-1,8 0,48-28,-37 25,18-10</inkml:trace>
  <inkml:trace contextRef="#ctx0" brushRef="#br0" timeOffset="3122.4845">5052 418,'0'0,"3"-5,7-1,6 1,7 2,-23 3,22 2,-2 7,-2 11,-10 2,-6 6,-7 1,-4 2,-11-2,0-4,20-25,-19 23,19-23,-13 21,14-9,24-6,10-6,8-3,5-7,2 4,-6 0,-1-2,-43 8,35-7,-5 4,-30 3</inkml:trace>
  <inkml:trace contextRef="#ctx0" brushRef="#br0" timeOffset="4554.2286">8665 482,'0'0,"0"0,1-8,-1 8,5-7,-5 7,4-12,-4 12,5-11,-1 4,-13 3,-5 5,-10 5,-10 2,-8 6,-1-3,3-2,40-9,-34 12,34-12,-25 8,17 1,23-3,18 0,10-2,10-3,3 2,-5 3,-8-1,-43-5,31 8,-13 3,-9 4,-23 0,-8 6,-10 2,-11 1,-6 1,1 1,48-26,-45 24</inkml:trace>
  <inkml:trace contextRef="#ctx0" brushRef="#br0" timeOffset="5055.8508">8995 491,'0'0,"0"0,-1-9,2-5,4-7,6 4,6-4,6 7,5 6,-28 8,30-5,-30 5,25-3,-5 4,-14 4,-8 5,2-10,-12 11,-2 1,4 2,13 3,13-4,10-3,9 3,-2-6,-5 6,-28-13,21 12,-7 4,-12 7,-11-1,-13 4,-12-1,-4 5,-8 3,4-2,42-31</inkml:trace>
  <inkml:trace contextRef="#ctx0" brushRef="#br0" timeOffset="5896.0224">12706 1870,'0'0,"-9"2,-9 3,-9 3,-10 4,-4 4,4 2,5 1,7 5,8-2,7 3,12 2,12-2,11 0,9 1,6 3,1-8,-3 1,-38-22,35 21,-15-6,-10 2,-12-4,-13 0,-11 1,-4 1,-7-4,-6 3,-1-2,0 2,8-1,36-13,-34 13</inkml:trace>
  <inkml:trace contextRef="#ctx0" brushRef="#br0" timeOffset="6330.9456">13091 2063,'0'0,"0"7,-5 8,0 6,-2 8,-1 4,3 2,1-2,4-33,1 31,-1-31,3 22,5-4,-8-18,16 12,7-4,7-6,1-2,5-2,-1-6,-4-2,-31 10,25-15,-25 15,19-16,-19 16,15-16,-15 16,4-15,-5 7,-5 8,-2 7,2 13,0 8,2 12,3 3,1 8,6 5,3 11</inkml:trace>
  <inkml:trace contextRef="#ctx0" brushRef="#br0" timeOffset="176389.3739">733 8022,'0'0,"0"11,4 12,6 10,3 11,2 7,-1 2,-2-6,2-1,-2-2,-6-6,-6-38,4 34,-5-2,1-32,-2 30,-5-10,-5-12,1-9,-1-17</inkml:trace>
  <inkml:trace contextRef="#ctx0" brushRef="#br0" timeOffset="176790.6593">673 8041,'0'0,"0"0,0 0,0 0,9-1,7 4,7 8,8 6,7 8,2 1,-3 1,0-5,-4-1,-33-21,34 9,-2-6,-4-10,1-9,-5-8,-2-4,-7-6,-7-4,-5-5,0-3,-3 0,0 46,0-43,0 43,0-35,3 9,-3 26,6-10,4 16,4 16,1 12,2 9,0 5,-1 5,0 3,-3-1,2-2,2-5,2-8,-3-5,1-14,2-11</inkml:trace>
  <inkml:trace contextRef="#ctx0" brushRef="#br0" timeOffset="177122.9009">1809 7767,'0'0,"-6"2,-14 4,-11 7,1 2,-3 7,4 5,6 5,10 2,8-2,13-2,12 0,13-5,8-6,4 2,5-1,-1-2,-7-1,-42-17,41 17,-12 0,-9 2,-17 1,-12 4,-24 5,-19 1,-12 7,-11 0</inkml:trace>
  <inkml:trace contextRef="#ctx0" brushRef="#br0" timeOffset="177895.6415">2759 7390,'0'0,"0"0,-7 2,-6 9,-13 13,-3 9,-12 7,-2 13,-6 8,3 11,-2 7,11 6,7 1,11-1,11-2,11-8,11-6,8-3,10-8,4-6,7-11,1-2,-2-7,-1-5,-41-27,41 22,-41-22,35 17,-35-17,30 12,-30-12,22 7,-9-4,-10-5,-12-5,-4-6</inkml:trace>
  <inkml:trace contextRef="#ctx0" brushRef="#br0" timeOffset="178387.2993">3375 7568,'0'0,"-8"2,-11 3,-10 11,-9 7,-12 4,6 4,4 4,9-4,11 1,7-3,13-3,16-2,6 0,7-4,12-2,-1 3,0-1,2-2,-42-18,38 19,-8 0,-10 4,-10 2,-11-3,-13-1,-11-1,-7 0,-8 0,-8 2,-7 2,-3 0,2-1,5 1,11-4,40-20,-32 14</inkml:trace>
  <inkml:trace contextRef="#ctx0" brushRef="#br0" timeOffset="178633.2863">3662 8248,'0'0,"4"6,2 11,4 5,3 8,-3 5,0 0,-4 0,-3-4,-3-2,0-29,-8 21</inkml:trace>
  <inkml:trace contextRef="#ctx0" brushRef="#br0" timeOffset="178833.8981">3618 8062,'0'0,"0"0,0 0,0 0,0 4</inkml:trace>
  <inkml:trace contextRef="#ctx0" brushRef="#br0" timeOffset="179050.1819">4135 8518,'0'0,"-5"16,-2 11,-10 12,5 3,12-42</inkml:trace>
  <inkml:trace contextRef="#ctx0" brushRef="#br0" timeOffset="179536.1218">4680 7405,'0'0,"0"0,-9 1,-8 7,-6-1,23-7,-19 12,19-12,-20 19,20-19,-9 18,9-18,-2 18,2-18,8 10,-8-10,9 4,-9-4,15 1,-15-1,9-1,-9 1</inkml:trace>
  <inkml:trace contextRef="#ctx0" brushRef="#br0" timeOffset="180200.0807">4612 7475,'0'0,"0"0,0 0,3 6,3 7,1 4,7 11,4 7,-1 7,4 6,0 7,2 4,1 2,2-1,-2-2,1-4,-5-12,-4-9,-5-4,-11-29,12 21,-12-21,7 15,4-7,-2-13,2-10,0-10,1-13,-1-7,5-8,-7-7,2-3,1 0,-3 2,0 3,-4 5,-4 7,-1 46,0-36,0 36,2-30,-2 30,0-20,1 9,-2 11,1 11,-2 12,2 6,-1 5</inkml:trace>
  <inkml:trace contextRef="#ctx0" brushRef="#br0" timeOffset="180554.0799">5289 8429,'0'0,"0"9,1 8,5 11,4 10,4 1,0 2,3-5,-5-7,-12-29,10 25,-10-25,7 22,-6-2,-1-20,-4 19,-10-3,-8-6,-8-3,-10-4,-8-5,-8-4,0-9</inkml:trace>
  <inkml:trace contextRef="#ctx0" brushRef="#br0" timeOffset="180739.1573">5185 8093,'0'0,"0"0,3-1,1-8,7 1,10-9</inkml:trace>
  <inkml:trace contextRef="#ctx0" brushRef="#br0" timeOffset="181055.5893">5535 7329,'0'0,"0"0,7 2,8 5,19 8,2 8,5 6,-1 10,2 6,-9 8,-1 4,-7 7,-12 0,-7 4,-8-4,-7-4,-5-1,-6-4,-2-2,-8-3,-4-1,-3 0,0-7</inkml:trace>
  <inkml:trace contextRef="#ctx0" brushRef="#br0" timeOffset="181256.1562">6301 7881,'0'0,"12"0,11-1,13 0,11 5,7 1,-54-5</inkml:trace>
  <inkml:trace contextRef="#ctx0" brushRef="#br0" timeOffset="181441.2239">6325 8213,'0'0,"17"-2,17 0,23-6,27 2,15-1,-1-6</inkml:trace>
  <inkml:trace contextRef="#ctx0" brushRef="#br0" timeOffset="182058.7789">7282 7789,'0'0,"6"9,1 10,2 12,-1 8,-1 5,-5-3,-2-41,-2 38,2-38,-9 30,9-30,-8 20,1-15,0-15,5-13,2-6,7-4,2-4,7-4,3-1,6 5,5 9,0 12,1 13,3 8,-3 12,-3 6,-4 8,-7 1,-7 3,-5-3,-5-1,0-31,-6 30,6-30,-10 21,-6-8,2-11,5-12,0-8,5-7,6-4,6-5,8-5,4-1,7 2,9 5,1 12,1 13,-3 11,4 7,-5 6,-3 8,-3 4,-5 6,-7 3,-6-3,-9 8,-4-3,-5-2,8-37,-14 35,14-35</inkml:trace>
  <inkml:trace contextRef="#ctx0" brushRef="#br0" timeOffset="182243.7965">8215 7849,'0'0,"3"9,6 11,1 6,0 9,-4 5,-1 1,-9-6,4-35</inkml:trace>
  <inkml:trace contextRef="#ctx0" brushRef="#br0" timeOffset="182660.4637">8244 7668,'0'0,"6"4,4 9,10 10,4 12,-2 2,1 3,-12-2,-11-38,8 31,-8-31,-1 25,0-8,-1-15,2-8,0-9,4-9,5-7,2-5,5-5,6-6,0 0,7 7,1 6,4 13,-4 13,-4 12,3 9,-2 10,-5 7,-2 8,-4 7,-7 5,-8 2,-2 3,-10-2,11-53,-18 49,18-49</inkml:trace>
  <inkml:trace contextRef="#ctx0" brushRef="#br0" timeOffset="183093.1693">9548 6950,'0'0,"-6"6,-13 10,-11 14,-23 10,-5 13,-4 16,0 10,2 9,14 7,5 2,8 0,12-9,9-2,11-9,4-8,7-2,8-4,11-8,4-5,7-3,0-11,2-4,-2-4,2-5,-2-2,-7-5,-33-16,30 14,-30-14,23 15,-23-15,20 13,-8-7,-11-7,-9-11</inkml:trace>
  <inkml:trace contextRef="#ctx0" brushRef="#br0" timeOffset="183864.2068">10336 7335,'0'0,"-9"-4,-7 1,-5 6,-6 7,-11 3,-4 15,-2 7,2 9,4 5,5 0,5-1,11-3,12-2,7-8,10-7,13-3,0-4,7-9,7-1,1-6,0-2,3-4,-3-4,-40 5,34-5,-3 1,-31 4,28-5,-10-6,2-2</inkml:trace>
  <inkml:trace contextRef="#ctx0" brushRef="#br0" timeOffset="184265.4579">11233 7026,'0'0,"0"0,-9 1,-7 14,-20 9,-10 10,-7 12,-4 10,2 5,6 5,10 4,9-4,7-3,13-2,13-7,11-5,6-8,12-5,5-5,6-4,3-8,3-5,-2-1,-1-2,-7-1,-4-2,-35-8,30 9,-30-9,20 7,-20-7,13 6,-13-6,8 4,-7-10</inkml:trace>
  <inkml:trace contextRef="#ctx0" brushRef="#br0" timeOffset="184666.2593">11457 7343,'0'0,"6"8,5 8,3 9,8 7,-1 7,5 3,-2 2,-24-44,23 40,-23-40,20 32,-20-32,14 22,-3-18,0-14,0-13,-2-6,3-7,-1-4,0-5,1-1,0-1,1 4,-13 43,9-40,-9 40,8-31,-8 31,4-24,-4 24,3-12,-1 16,-1 13,0 13,1 1,-1 7</inkml:trace>
  <inkml:trace contextRef="#ctx0" brushRef="#br0" timeOffset="184929.0563">12080 7908,'0'0,"1"9,0 10,3 17,2 8,-2 2,2-1,-6-45,6 42,-7-12</inkml:trace>
  <inkml:trace contextRef="#ctx0" brushRef="#br0" timeOffset="185114.0427">12048 7739,'0'0,"0"0,2 0,7-3</inkml:trace>
  <inkml:trace contextRef="#ctx0" brushRef="#br0" timeOffset="185300.7424">12589 7825,'0'0,"-2"15,-1 9,-5 16,0 4,8-44,-14 41</inkml:trace>
  <inkml:trace contextRef="#ctx0" brushRef="#br0" timeOffset="185588.9655">12848 7167,'0'0,"-2"12,4 11,3 40,-2 11,2 9,-9-1,-6 0,-6-14,16-68,-20 56</inkml:trace>
  <inkml:trace contextRef="#ctx0" brushRef="#br0" timeOffset="185853.6252">13128 7353,'0'0,"0"0,-8 7,-22 4,-8 5,-12 6,-3 2,2-3,51-21,-41 18,15-1,28 3,16 3,16-3,18 1,5-1,4-4,5-1,-8-7,-6-5</inkml:trace>
  <inkml:trace contextRef="#ctx0" brushRef="#br0" timeOffset="186154.5435">13467 6869,'0'0,"6"4,8 9,17 11,3 12,9 10,1 9,-7 5,-8 5,-7 0,-13 0,-7 0,-10-3,-9-3,-8 1,-10-7,-7 2,-2-1,-9 0</inkml:trace>
  <inkml:trace contextRef="#ctx0" brushRef="#br0" timeOffset="186860.8209">14118 7332,'0'0,"0"0,0 0,3-1,6-2,18-3,15 0,9 2,16 4,6 2,4 8,-7-2,-3 2,-67-10,53 9</inkml:trace>
  <inkml:trace contextRef="#ctx0" brushRef="#br0" timeOffset="187123.9529">14337 7115,'0'0,"3"13,0 9,0 14,2 12,-2 10,2 4,-2 5,0 1,3 4,0-5,6-12</inkml:trace>
  <inkml:trace contextRef="#ctx0" brushRef="#br0" timeOffset="187393.6619">15140 7013,'0'0,"2"17,2 19,3 26,-1 13,5 9,-5-3,1 3,-4-9,-3-75,4 61,-5-16,2-24</inkml:trace>
  <inkml:trace contextRef="#ctx0" brushRef="#br0" timeOffset="187829.0476">15096 7077,'0'0,"0"0,2 5,5 7,8 8,4 4,5 3,6 4,0-5,1-6,0-8,-2-9,0-10,-2-10,-3-6,-2-9,-5-2,1-7,-3-2,3-6,-6 1,3 0,-15 48,9-41,-9 41,10-29,-1 15,-5 19,-4 17,7 10,-4 13,1 4,2 4,2 0,-2 2,2 0,5-2,1-11,9-13,5-17,8-15</inkml:trace>
  <inkml:trace contextRef="#ctx0" brushRef="#br0" timeOffset="188125.274">16110 6872,'0'0,"-11"-1,-15 0,-12 2,-15 6,0 4,4 3,9 5,16 6,16 6,12 2,16 6,13 4,2-1,8 0,-1-1,-5-1,-5-8,-7-2,-25-30,14 29,-13-4,-15 0,-15-2,-12-6,-13-3</inkml:trace>
  <inkml:trace contextRef="#ctx0" brushRef="#br0" timeOffset="190066.0213">16784 6559,'0'0,"0"0,0 0,0 0,-3 6,-10 6,-9 7,-5 10,-11 9,-7 8,0 6,0 6,3 6,7 0,2 2,15-1,12-5,11-5,12-2,4-4,11-5,5-6,2-1,1-6,-1-5,0-4,-3-5,-36-17,31 14,-31-14,26 11,-26-11,19 11,-19-11,13 8,-13-8,6 5,-6-4,-11-4,-6-5</inkml:trace>
  <inkml:trace contextRef="#ctx0" brushRef="#br0" timeOffset="190829.6533">17199 6732,'0'0,"-6"2,-5-2,-10 6,-10 5,-7 3,1 7,-1 6,2-2,13 1,4 2,10-3,12 0,13-2,5-2,10-2,1 1,5-1,-3 2,-34-21,32 20,-6-2,-26-18,22 19,-12 1,-14-1,-9-1,-11-1,-6-1,-7-4,-2 1,-5 0,1 0,43-13,-39 13</inkml:trace>
  <inkml:trace contextRef="#ctx0" brushRef="#br0" timeOffset="191015.6325">17384 7390,'0'0,"2"10,-2 6,0 10,3 6,-1 2,-1-6,-1-28</inkml:trace>
  <inkml:trace contextRef="#ctx0" brushRef="#br0" timeOffset="191178.6908">17362 7198,'0'0,"0"0,0 0,9 1,11 6</inkml:trace>
  <inkml:trace contextRef="#ctx0" brushRef="#br0" timeOffset="191362.2886">17664 7464,'0'0,"10"0,8 1,10 2,8 1,5-1,-3 2,-38-5,34 0</inkml:trace>
  <inkml:trace contextRef="#ctx0" brushRef="#br0" timeOffset="191556.4497">17737 7302,'0'0,"0"0,0 0,-2 1,1 9,-2 15,0 5,2 5,3 0,0 0,1 0,0-4,1-2</inkml:trace>
  <inkml:trace contextRef="#ctx0" brushRef="#br0" timeOffset="191795.202">17993 7434,'0'0,"-5"6,3 10,2 13,-7 6,2 6,-1 1,-3-5,9-37,-9 31,9-31</inkml:trace>
  <inkml:trace contextRef="#ctx0" brushRef="#br0" timeOffset="191964.5825">18285 7338,'0'0,"-10"12,-4 19,-7 8,-8 15,0 0</inkml:trace>
  <inkml:trace contextRef="#ctx0" brushRef="#br0" timeOffset="193266.9054">18541 6753,'0'0,"0"0,0 0,0 0,0 3,-1 10,1 6,-1 6,4 6,-1 8,-2 1,3 5,-6 4,-3 0,-3 1,-2-2,11-48</inkml:trace>
  <inkml:trace contextRef="#ctx0" brushRef="#br0" timeOffset="193583.5371">18775 6877,'0'0,"-7"5,-12 2,-10 6,-15 3,-7 5,4 0,47-21,-37 20,9-2,22 4,15-2,17-5,11-2,15-1,6 1,3-4,0-4,-7-3</inkml:trace>
  <inkml:trace contextRef="#ctx0" brushRef="#br0" timeOffset="193853.1677">19003 6557,'0'0,"0"0,7 10,17 21,2 9,6 9,-2 6,-6 3,-2-4,-10 1,-9 0,-10-3,-9-9,-11-5,-2-1,-3-7,-3-1,35-29</inkml:trace>
  <inkml:trace contextRef="#ctx0" brushRef="#br0" timeOffset="195247.4852">19312 6267,'0'0,"0"0,0-1,0 1,0-8,0 8,0-8,0 8,1-7,-1 7,2-5,-2 5,5-4,-5 4,2 0,-2 0,4 1,-4-1,2 3,-2-3,1 4,-1-4,1 4,-1-4,-1 2,1-2,-1 1,1-1,0 0,0 0,-1-1,1 1,0 0,0 0,-1-1,1 1,0-1,0 1,-2-3,2 3,0-2,0 2,0-3,0 3,2-3,-2 3,1-2,-1 2,1-4,4 0,-5 4,14-2,0 1,7-3,-21 4,22-2,6 4,3 2,0 2,-31-6,25 9,1 4,-3 8,-7 3,-3 2,-7 6,-12 0,-4 1,-3-1,-4-1,0 0,7-4,1-1,10-3,4-1,6 0,7-1,10-3,-1-3,5-4,-3 1,-29-12,29 7,-29-7,20 5,-20-5,12 4,-11 2,-13 6,-4 4,1 3,1 8,3 2,4 6,7 8,3 2,7 8,4 3,0 2,4 2,-2 3,-6 0,-5-3,-3 1,-4-6,-7-2,-6-3,-3-1,-7-4,-5 3,-8 0,-12 2,-15-1,-22 1</inkml:trace>
  <inkml:trace contextRef="#ctx0" brushRef="#br0" timeOffset="196550.9626">9314 7018,'0'0,"-7"7,-9 0,-10 10,-10 4,-11 8,1 5,-4 3,-1 2,3 4,-3-2,3-2,4 4,7-8,37-35,-28 29,28-29,-15 21,14-6,15-6,16-4,3-2,5 2,2 2,-6 4,-6 3,-6 7,-7 3,-8 2,-7 9,-9 1,-8 1,-1-2,0-4,18-31,-13 25,6-1,15-4,8-7,9-4,8 3,2-2,5 7,-4 5,-2 8,-4 15,-10 5,-12 8,-6 9,-15 7,-1 2,-8 5,-3 1,0 3,4-9,0-5,12-12,12-11,12-15,13-11,16-12,14-10,14-8,10-7,13-1,1 0,3-1,-5 4,-5 2,-17 7,-17 7,-17 5,-15 7,-18 0</inkml:trace>
  <inkml:trace contextRef="#ctx0" brushRef="#br0" timeOffset="300293.4715">763 14884,'0'0,"0"10,-3 8,5 10,-4 9,4 10,1 5,-3 2,-5 3,2-3,-1 0,-3-5,1-7,6-42,-3 34,3-34,-9 26,1-18,2-19,6-14</inkml:trace>
  <inkml:trace contextRef="#ctx0" brushRef="#br0" timeOffset="300794.7024">685 14859,'0'0,"0"0,0 0,3-2,10 6,9 7,7 9,3 4,2 10,-2 2,-2 5,3-3,-5 1,0-5,-5-6,-23-28,23 22,0-6,-1-8,-22-8,26-1,-9-8,1-13,-6-6,-4-6,-4-6,-1-5,0 0,0 0,-3 45,8-38,-8 38,2-26,2 10,2 17,0 14,5 7,-2 10,0 8,3 2,0 5,4 0,-1 5,-5-1,0 2,-1-3,1-4,-2-8,2-8,-10-30,18 18,2-13,9-17,3-10,4-7</inkml:trace>
  <inkml:trace contextRef="#ctx0" brushRef="#br0" timeOffset="301117.3283">1929 14993,'0'0,"0"0,0 0,1-5,-1-6,-14-1,-16 3,-8 7,-7 8,-9 3,7 10,2 1,6 2,10 3,16 0,9 3,14 2,14 0,7 4,8 2,7 1,2-2,-3 1,-3-5,-9 2,-7-2,-26-31,17 29,-11-1,-13-1,-12-4,-11-4,-5-7,-6-8,1-7,4-6,5-5</inkml:trace>
  <inkml:trace contextRef="#ctx0" brushRef="#br0" timeOffset="301446.5406">2774 14892,'0'0,"-6"2,-10 5,-7 5,-16 5,-9 6,-7 9,3 6,3 4,10 5,7 5,16 2,10-2,12 0,14-1,8-6,5-1,3-3,6-8,3-3,3-7,4-8</inkml:trace>
  <inkml:trace contextRef="#ctx0" brushRef="#br0" timeOffset="301981.936">3090 15066,'0'0,"3"-6,4-4,6-3,12 2,4 1,6 7,4 8,-4 6,-4 7,-5 5,-8 2,-11 2,-4-1,-12 1,-7-5,-4-4,-2-4,22-14,-24 11,24-11,-23 7,23-7,-22 4,22-4,-13 3,13 0,13 2,10 6,8 4,3 6,1 4,-4 1,-5 0,-5-4,-7 1,-11-3,-7-2,-9-3,-8-2,-10-2,-5-3,-2-5,-3-2,-3-5,5-1,39 5,-37-9,13-1</inkml:trace>
  <inkml:trace contextRef="#ctx0" brushRef="#br0" timeOffset="302213.8216">3688 15619,'0'0,"-3"8,0 5,-7 6,-2 2,-2 2,14-23,-12 22,-4 1,16-23,-14 20,14-20,-13 18,0-7,13-11</inkml:trace>
  <inkml:trace contextRef="#ctx0" brushRef="#br0" timeOffset="302969.1944">4193 14980,'0'0,"0"0,0 4,-3 9,0 6,-3 9,0 5,-2 6,0 2,-2 3,-1 3,-1-3,-1-3,3-4,-3-1,5-5,8-31,-8 31,4-4,4-27,4 26,7-4,7-2,5-6,7-7,1-3,5-3,3-2,3-5,-2 0,-3-5,-6 0,-3-3,-28 14,14-19,-8 0</inkml:trace>
  <inkml:trace contextRef="#ctx0" brushRef="#br0" timeOffset="303152.5935">4071 15299,'0'0,"0"0,7 0,12-1,14-1,8 0,9-3,4 1,-8-1,-3-5,-43 10,34-11</inkml:trace>
  <inkml:trace contextRef="#ctx0" brushRef="#br0" timeOffset="303332.6601">4090 15030,'0'0,"0"0,0 0,0 0,8-1,17 2,16 1,10-1,9 2,5-2,-1-3,-8-1</inkml:trace>
  <inkml:trace contextRef="#ctx0" brushRef="#br0" timeOffset="303611.7366">4748 14820,'0'0,"0"0,6 3,17 7,3 10,4 7,5 7,3 9,-6-1,-4 6,-3 0,-8 0,-11 3,-5-2,-9-3,-8-1,-6-7,-5-6,-1-6,-8-2,0-3,-3-6,39-15,-35 10</inkml:trace>
  <inkml:trace contextRef="#ctx0" brushRef="#br0" timeOffset="303837.1432">5500 15238,'0'0,"9"1,7 0,16 2,8 2,5 4,2-1,-9 3</inkml:trace>
  <inkml:trace contextRef="#ctx0" brushRef="#br0" timeOffset="304003.576">5445 15423,'0'0,"0"0,12 6,22 5,17 4,10 3,8 2,2-4</inkml:trace>
  <inkml:trace contextRef="#ctx0" brushRef="#br0" timeOffset="304875.385">796 16934,'0'0,"0"0,2 4,2 12,1 9,-1 8,6 6,-4 8,-2-1,2 5,-3 2,-3-2,3-2,-3-2,0-47,0 38,0-38,-2 33,1-14,-1-19,1-15</inkml:trace>
  <inkml:trace contextRef="#ctx0" brushRef="#br0" timeOffset="305323.4835">810 16933,'0'0,"0"0,4 7,9 9,4 8,3 4,2 2,-1-1,2-2,0-4,1-3,1-5,-3-5,1-6,-2-5,3-6,-1-6,0-5,-5-4,-4-5,-6-2,-3-4,0-2,0 5,-5 30,0-28,0 28,3-20,-3 20,1-13,0 15,2 17,-1 10,4 10,-3 7,4 3,-3 2,3 1,1-3,-2 2,0-3,3-6,9-11,0-7,7-15,4-7</inkml:trace>
  <inkml:trace contextRef="#ctx0" brushRef="#br0" timeOffset="305708.7141">1857 17076,'0'0,"0"0,0 0,0-2,-9-2,-14 2,-3 3,-6 3,-4 4,1 4,5 1,5 4,11 3,6-1,8 6,10 1,8 3,5 1,6 0,3 1,-2 1,1-3,-31-29,26 25,-5-3,-21-22,12 21,-12-2,-13-3,-13-3,-6-4,-6-2,1-7,-2-4,2-3,7-6,30 13,-23-16</inkml:trace>
  <inkml:trace contextRef="#ctx0" brushRef="#br0" timeOffset="306074.31">2704 16809,'0'0,"0"0,-1-1,-12 2,-3 2,-10 5,-9 8,-1 8,-3 9,3 10,4 8,0 6,13 5,5 2,8-3,6-4,10-1,9-6,7-2,10-6,6 0,7-11,6-7</inkml:trace>
  <inkml:trace contextRef="#ctx0" brushRef="#br0" timeOffset="306541.9333">2988 17156,'0'0,"0"0,5-6,16-5,-2 5,8 3,5 4,-5 8,-2 8,-25-17,18 20,-4 4,-14 4,0-28,-9 24,-11-3,-6-3,26-18,-29 14,29-14,-26 11,4-4,22-7,-11 11,13 3,16 8,8 3,3 3,1 2,-3-3,-7-2,-20-25,14 24,-8-2,-6-22,-3 18,-12 0,-16-4,-4-7,-4-3,-2-5,1-6,5-3,2-3,33 13,-28-16</inkml:trace>
  <inkml:trace contextRef="#ctx0" brushRef="#br0" timeOffset="309275.3515">3777 17096,'0'0,"0"0,2 3,1 10,2 6,1 9,-3 6,2 5,-1 1,-1 5,-3-1,0-1,-3-5,3-3,0-35,3 28,-3-28,1 25,-1-25,6 19,-6-19,3 15,-3-15,4 7,-4-7,3 3,-3-3,3-3,-3 3,2-4,-2 4,0-4,0 4,-2-7,2 7,-1-7,1 7,0-5,0 5,-2-4,2 4,0-6,0 6,-3-8</inkml:trace>
  <inkml:trace contextRef="#ctx0" brushRef="#br0" timeOffset="310042.877">3737 17057,'0'0,"0"0,0-8,0 8,3-19,1-3,8-4,8 3,9 2,1 7,11 4,1 4,4 5,-1 6,-2 5,-11 5,-10 6,-7 1</inkml:trace>
  <inkml:trace contextRef="#ctx0" brushRef="#br0" timeOffset="310244.6809">3801 17272,'0'0,"14"-1,9 2,12-1,7 0,1 0,-5 1,-5 1,-33-2</inkml:trace>
  <inkml:trace contextRef="#ctx0" brushRef="#br0" timeOffset="310510.8393">3521 17455,'0'0,"0"0,-2 10,-1 15,-6 5,-5 6,-1 0,1-3</inkml:trace>
  <inkml:trace contextRef="#ctx0" brushRef="#br0" timeOffset="314154.4072">4301 16723,'0'0,"7"-2,6 4,16 5,7 6,6 9,2 7,-3 7,-4 8,-6 6,-6 4,-8 5,-9 3,-8 5,-7 1,-10-1,-7-1,-8-4,-4-8,-4-6,3-8,1-5,36-35,-33 31,33-31</inkml:trace>
  <inkml:trace contextRef="#ctx0" brushRef="#br0" timeOffset="314424.0191">5117 17136,'0'0,"17"1,6 0,15 5,4 1,-2 3,-40-10,34 14</inkml:trace>
  <inkml:trace contextRef="#ctx0" brushRef="#br0" timeOffset="314555.1893">5108 17326,'0'0,"0"0,0 0,13 2,12 1,12 2,17 2,6 1</inkml:trace>
  <inkml:trace contextRef="#ctx0" brushRef="#br1" timeOffset="427902.4426">15637 11654,'0'0,"0"0,0 0,-2-1,2 1,0 0,10 1</inkml:trace>
  <inkml:trace contextRef="#ctx0" brushRef="#br0" timeOffset="530587.8762">5980 15072,'0'0,"3"7,0 8,5 7,3 6,-3 3,1 1,-6 0,-3-32,1 29,-1-29,0 19,0-19,-1 13,-6-15,0-17,1-10,3-7,4-3,7-2,9 2,9 6,5 11,6 8,1 13,1 10,-3 8,-3 8,-8 8,-7-1,-3 5,-7 0,-8-4,0-33,-4 28,4-28,-10 22,-2-11,0-11,-2-12,6-7,2-5,6-7,4-5,6-3,9 0,3 5,6 7,9 12,2 11,2 10,-7 7,0 5,-10 10,-5 7,-6 4,-4 5,-9 0,-3-5,3-39,-11 32,11-32,-8 25,5-15,3-10</inkml:trace>
  <inkml:trace contextRef="#ctx0" brushRef="#br0" timeOffset="530757.1808">6868 15072,'0'0,"3"6,3 6,1 9,-1 6,1 4,-2 1,-3 0,-2-32,0 28,-2-4</inkml:trace>
  <inkml:trace contextRef="#ctx0" brushRef="#br0" timeOffset="531223.1642">6797 14843,'0'0,"8"3,10 3,6 10,3 7,5 8,-2 3,-5 4,-6 1,-5-4,-4-3,-10-32,7 30,-7-30,3 21,-1-10,-4-10,-2-12,-3-8,4-11,1-7,7-4,5-5,5 0,5 4,6 14,4 6,2 13,3 11,1 7,-3 7,-7 8,1 4,-8 6,-4 5,-6 3,-7 4,-5-2,-3-1,-1-7,-2-6,9-30,-9 24,9-24,-6 17,-4-12</inkml:trace>
  <inkml:trace contextRef="#ctx0" brushRef="#br0" timeOffset="531922.6035">7827 14423,'0'0,"0"0,-4 1,-13 7,-16 4,0 2,-5 4,2 0,5-4,31-14,-25 14,12-3,15 2,8 1,14 2,9 3,4 0,3 1,1 3,-41-23,34 25,-11 0,-15 5,-14-3,-11-4,-9-5,-9-4,5-4,30-10,-29 8,29-8,-23 5,13 1,11 5,13 6,7 4,7 6,-3 9,-3 5,-6 8,-12 4,-8 6,-10 4,-7-1,-8 1,-1-4,4-7,4-8,6-8,7 0,9-7,8-3,7-3,2-2,10-8,8-3,5-5,9 0,3 1,3-1,-3 1,-6 4,-46-10,40 8,-40-8,32 9,-9-1,-23-8,7 1,-14-8</inkml:trace>
  <inkml:trace contextRef="#ctx0" brushRef="#br0" timeOffset="532794.0889">8708 14661,'0'0,"-9"-3,-5 1,-9 4,-10 8,-5 5,-4 9,1 8,3 4,5 7,7-3,10 0,11 1,9-4,11-2,10-3,7-3,8-3,5-2,3-6,1-4,-5-6,-7-7,-3-6,-11-6,-4-4</inkml:trace>
  <inkml:trace contextRef="#ctx0" brushRef="#br0" timeOffset="533147.9737">9472 14566,'0'0,"-8"5,-6 5,-14 9,-15 8,-5 7,-7 8,1 3,3 4,14 1,9 0,10 1,15-1,13-4,10 0,9-2,10 0,7-4,3-6,5-1,0-6,-2-5,-4-2,-48-20,43 15,-43-15,40 13</inkml:trace>
  <inkml:trace contextRef="#ctx0" brushRef="#br0" timeOffset="534674.4044">9715 14850,'0'0,"-2"13,-5 10,-2 12,-1 6,10-41,-8 39,3-4,5-35,0 31,4-7,8-4,4-7,4-5,6-7,3-5,7-2,0-3,2 3,-3-1,-35 7,30-11,-7-4,-11-5</inkml:trace>
  <inkml:trace contextRef="#ctx0" brushRef="#br0" timeOffset="534843.743">9644 14889,'0'0,"0"0,4-3,16-4,11-2,10 4,12 1,1 1,-6 2,-48 1,45-4</inkml:trace>
  <inkml:trace contextRef="#ctx0" brushRef="#br0" timeOffset="535028.7795">9700 14691,'0'0,"0"0,14-1,17 0,20 6,7 1,3 1</inkml:trace>
  <inkml:trace contextRef="#ctx0" brushRef="#br0" timeOffset="535245.0839">10419 15170,'0'0,"-5"13,-8 10,-3 7,-1 4,-3 2,20-36</inkml:trace>
  <inkml:trace contextRef="#ctx0" brushRef="#br0" timeOffset="535661.9796">9682 14698,'0'0,"0"0,-2 8,-5 16,-3 7,-2 5,0 3,7-1,1-5</inkml:trace>
  <inkml:trace contextRef="#ctx0" brushRef="#br0" timeOffset="536950.0131">10695 14665,'0'0,"1"7,2 5,-6 11,6 7,-7 5,2 4,1 2,-1-4,3-1,1-4,0-6,-2-26,0 25,0-25,0 21,0-21</inkml:trace>
  <inkml:trace contextRef="#ctx0" brushRef="#br0" timeOffset="537154.8203">10376 14677,'0'0,"0"0,8-2,13-4,26 1,20 4,10 1,9 1,2 3,-7 0</inkml:trace>
  <inkml:trace contextRef="#ctx0" brushRef="#br0" timeOffset="537419.8563">11085 14477,'0'0,"0"0,6 5,11 8,10 7,11 9,6 10,2 5,-7 3,-1 2,-13 2,-11 2,-9 1,-8-1,-13-2,-4-4,-6-7,-5-5,-4-7,4-5,-1-6,32-17,-28 11</inkml:trace>
  <inkml:trace contextRef="#ctx0" brushRef="#br0" timeOffset="537620.5058">11804 14862,'0'0,"12"-3,14-2,16 1,14 4,7 2,-5 4,-58-6,50 4</inkml:trace>
  <inkml:trace contextRef="#ctx0" brushRef="#br0" timeOffset="537852.0587">11948 14636,'0'0,"2"9,6 11,-2 11,5 11,-4 9,-2 4,-5 3,0 4,-3 6,-2-5,5-63,-6 57,7-12</inkml:trace>
  <inkml:trace contextRef="#ctx0" brushRef="#br0" timeOffset="538069.8864">12411 14626,'0'0,"2"14,-2 15,4 22,0 10,-3 3,0-5,-1-59,2 49</inkml:trace>
  <inkml:trace contextRef="#ctx0" brushRef="#br0" timeOffset="538487.0565">12360 14601,'0'0,"3"9,9 4,5 15,9 5,4 1,-3-2,4-6,-31-26,30 17,-1-9,-3-15,0-8,-9-4,0-7,-5-2,0-3,-2-1,-10 32,11-33,-11 33,10-26,-10 26,7-18,0 16,-5 14,0 15,1 7,1 3,2 5,-5 0,4-2,-4 1,0-5,4-6,7-10,4-16,10-6</inkml:trace>
  <inkml:trace contextRef="#ctx0" brushRef="#br0" timeOffset="538801.1507">13276 14515,'0'0,"0"0,-5-4,-12 0,-11 2,-5 4,-4 6,1 6,6 0,9 3,6 4,13 3,14 5,5 6,10-1,8 2,0-3,-4-1,-31-32,30 28,-30-28,24 26,-8-2,-12-4,-11-4,-10-7,-9-3,-9-3,-3-9,-4-4,6-3</inkml:trace>
  <inkml:trace contextRef="#ctx0" brushRef="#br0" timeOffset="539108.0306">13915 14324,'0'0,"0"0,0 0,0-1,0 1,1-1,-1 1,1 0,-1 0,5 1,-5-1,5 6,-5-6</inkml:trace>
  <inkml:trace contextRef="#ctx0" brushRef="#br0" timeOffset="539741.4713">14081 14266,'0'0,"0"0,-5 2,-11 2,-13 4,-4 7,-7 5,-6 6,5 8,4 5,0 4,6 6,8 3,12 5,0-4,9 2,12-3,7-1,6 0,5-3,9-3,4-7,4-7,2-6,-1-2,-6-9,-40-14,34 15,-34-15,27 9,-27-9,18 5,-13-10,-19-5</inkml:trace>
  <inkml:trace contextRef="#ctx0" brushRef="#br0" timeOffset="541591.8996">14346 14389,'0'0,"3"6,-4 12,-1 10,-7 10,0 5,-5 3,-1-1,0 0,15-45,-12 36,12-36,-9 32,10-8,-1-24,7 16,10-13,6-9,1-4,5-4,-1-3,-4 1,-24 16,28-13,-3 4,-25 9,23 1,-2 10,-4 11,-3 5,-2 5,-6 0,-3 2,2-3,-1 0,-3-2,-3-2,2-27,0 24</inkml:trace>
  <inkml:trace contextRef="#ctx0" brushRef="#br0" timeOffset="541761.3266">14898 15025,'0'0,"3"9,2 8,-6 13,-3 4,-2 8,-8-1,-4-3</inkml:trace>
  <inkml:trace contextRef="#ctx0" brushRef="#br0" timeOffset="542779.7286">15233 14422,'0'0,"0"0,0 0,1 0,-3 7,-3 13,-1 5,3 5,0 7,2 7,-2 1,2 5,1-4,-4-6,0-4,4-36,-3 31,3-31</inkml:trace>
  <inkml:trace contextRef="#ctx0" brushRef="#br0" timeOffset="542959.1298">14945 14440,'0'0,"5"-3,11-3,11-1,19 6,12 2,10 6,10 1,5 5,0 0,-6-1</inkml:trace>
  <inkml:trace contextRef="#ctx0" brushRef="#br0" timeOffset="543244.0442">15664 14352,'0'0,"7"-1,8 7,6 6,9 10,9 8,5 11,-3 4,-4 5,-11-2,-8 5,-8-3,-11 1,-14-2,1-1,-9-7,-6-2,1-9,3-9,25-21</inkml:trace>
  <inkml:trace contextRef="#ctx0" brushRef="#br0" timeOffset="544037.215">16047 14154,'0'0,"0"0,0 0,2-4,-2 4,2-8,4 2,-6 6,13-3,4 2,-17 1,19 2,3 2,7 6,0 2,-7 5,2 5,-2 1,-7 0,0 1,-6 0,-9-24,6 23,-5 4,-3 5,-5-3,-3 0,-4-3,-3-3,17-23,-18 19,0 2,18-21,-17 19,17-19,-11 14,3 1,11-1,12-1,6-6,6-1,8-1,-1-4,-34-1,31 0,-31 0,28-1,-28 1,21 0,-8-1,-13 1,0 2,-10 5,-9 4,19-11,-27 12,2 5,5 9,7 0,15 6,2 2,11 4,4 3,5-1,-4-2,-4-1,-16-37,14 33,-6-5,-8-28,-2 28,-6-3,-10-3,-8-3,-10-3,-1-6,-6-5,0 0,-7-6,6 0,44 1</inkml:trace>
  <inkml:trace contextRef="#ctx0" brushRef="#br0" timeOffset="544278.1189">17005 14566,'0'0,"17"1,9-2,10 4,14 5,-6 5,-44-13</inkml:trace>
  <inkml:trace contextRef="#ctx0" brushRef="#br0" timeOffset="544416.2512">16981 14696,'0'0,"0"0,11 2,24 4,16 5,11 3,8 5</inkml:trace>
  <inkml:trace contextRef="#ctx0" brushRef="#br0" timeOffset="547786.8349">18176 14427,'0'0,"0"0,-1 1,1-1,2 9,-2-9,3 13,0 4,-3-17,6 21,0 3,-6-24,7 27,-1-1,1 5,-1-2,0-3,-2 0,-4-26,7 23,4-3,-11-20,15 23,6-4</inkml:trace>
  <inkml:trace contextRef="#ctx0" brushRef="#br0" timeOffset="548303.0878">18609 14420,'0'0,"0"0,-1-6,-1-8,2 14,6-17,6 0,10 4,6 9,2 7,-1 8,-4 4,-4 6,-21-21,13 21,-6 2,-9-2,-6-1,8-20,-14 14,-7-3,21-11,-24 6,24-6,-19 2,19-2,-13-1,14 0,-1 1,18 3,7 3,9 5,3 9,-3 1,-7 1,-27-22,21 22,-8-1,-8 1,-5-22,0 21,-9-2,-11-2,-9-2,-1-7,-4-3,-3-3,37-2</inkml:trace>
  <inkml:trace contextRef="#ctx0" brushRef="#br0" timeOffset="548566.762">19291 14513,'0'0,"11"0,10-1,13 0,13 2,6 3,-2-1,-51-3</inkml:trace>
  <inkml:trace contextRef="#ctx0" brushRef="#br0" timeOffset="548769.7492">19426 14351,'0'0,"-3"11,-1 8,1 12,3 6,1 8,5 2,-6 2,0-3,-2 0,-3-3,1-6</inkml:trace>
  <inkml:trace contextRef="#ctx0" brushRef="#br0" timeOffset="549893.7619">20031 14309,'0'0,"0"0,-2-5,-9 4,-10 2,-8 7,-5 10,-4 4,0 8,5 6,7 0,6 1,12-4,11-3,12-5,10-6,9-3,6-5,2-7,6-7,-5-4,-2-6,-4-7,-7 0,-7-9,-7-1,-8-1,-8-4,-4 4,-13 1,-4 4,-8 2,-7 6,-1 1,-1 5,38 12,-37-9,37 9,-29-4</inkml:trace>
  <inkml:trace contextRef="#ctx0" brushRef="#br0" timeOffset="550169.3885">20406 14141,'0'0,"10"13,10 15,5 15,2 7,-1 12,-7 5,-14 2,-9-2,-13 1,-10-10,-9-6,-9-6,-12-8,-6-7,-7-9</inkml:trace>
  <inkml:trace contextRef="#ctx0" brushRef="#br0" timeOffset="550658.7198">18350 14071,'0'0,"-9"0,-7 7,-9 2,-8 6,0 12,-5 10,-2 11,-6 8,8 7,8-1,5 1,7-7,12-3,8-4,9-4,5-4,13-4,2-5,1-6,7-5,5-3,-1-4,-1-2,-42-12,40 11,-40-11,35 13,-35-13,27 12,-16-1</inkml:trace>
  <inkml:trace contextRef="#ctx0" brushRef="#br0" timeOffset="551404.1404">17268 14349,'0'0,"0"0,1 8,2 8,-3-16,5 18,-5-18,6 21,-6-21,1 18,-1-18,1 9,-6-12,5 3,-8-14,5-8,-1-5,4 27,3-25,2 5,7 10,0 10,3 8,0 6,-3 3,-4 3,3-2,-11-18,11 17,-11-17,8 16,-8-16,6 11,-6-11,6 6,-4-7,-2 1,5-8,1-5,1-3,-7 16,11-16,6 7,-17 9,22 0,-1 11,-21-11,21 22,-2 4,-19-26,15 31,-2-3,-13-28</inkml:trace>
  <inkml:trace contextRef="#ctx0" brushRef="#br0" timeOffset="551567.3116">17647 14415,'0'0,"3"7,0 4,4 8,0 4,0-1,-7-22,6 22</inkml:trace>
  <inkml:trace contextRef="#ctx0" brushRef="#br0" timeOffset="551962.8963">17722 14316,'0'0,"7"10,1 3,1 5,4 7,-13-25,11 26,-11-26,6 23,-6-23,4 17,-4-10,-2-12,1-8,1-5,2-1,3-4,2-2,4 5,5 1,0 6,5 10,-1 8,-3 8,3 3,-7 6,2 1,-7 4,0 0,-2 1,-3 0</inkml:trace>
  <inkml:trace contextRef="#ctx0" brushRef="#br0" timeOffset="552391.4109">20966 14454,'0'0,"0"0,10-4,15-3,18 2,15 6,8 3,0 5,-7 2</inkml:trace>
  <inkml:trace contextRef="#ctx0" brushRef="#br0" timeOffset="552592.0315">20958 14572,'0'0,"0"0,8-1,23-5,14 0,19 3,13 0,2 2,2 0</inkml:trace>
  <inkml:trace contextRef="#ctx0" brushRef="#br0" timeOffset="552855.0368">21944 14100,'0'0,"2"5,-2 7,-1 12,0 6,4 7,-3 1,0 4,2-1,3-1,3-5,-8-35,7 32</inkml:trace>
  <inkml:trace contextRef="#ctx0" brushRef="#br0" timeOffset="553294.0316">22254 14091,'0'0,"4"-4,3-4,5 0,4 2,8 6,7 7,1 8,-2 3,-6 4,-24-22,15 24,-7 2,-11-1,3-25,-10 24,10-24,-14 19,14-19,-12 13,6-2,13-4,9 2,8 0,6 0,-2 4,0 0,-28-13,21 18,-8 3,-8 2,-12 2,-13-1,-13-5,-13-4,-15-3,-19-4</inkml:trace>
  <inkml:trace contextRef="#ctx0" brushRef="#br0" timeOffset="556758.796">5439 16744,'0'0,"7"6,4 5,1 9,6 8,-2 3,0 3,-1 1,-4-4,-8-3,-3-28,0 25,-2-6,-7-15,-3-6,1-10,-3-8,0-3,5-1,6-4,3-3,3-1,8 0,5 5,5 8,5 10,3 11,1 9,-1 9,-3 8,-5 3,-4 1,-6 2,-5-2,-6-32,-2 29,2-29,-4 25,-6-10,0-16,1-10,1-6,3-8,2-1,2-1,4-2,9-4,2 2,12 2,0 9,2 10,1 9,-5 12,-1 8,-3 4,-7 5,-3 5,-1 2,-6 4,-3-2,0-37,-2 31</inkml:trace>
  <inkml:trace contextRef="#ctx0" brushRef="#br0" timeOffset="556928.0262">6102 16872,'0'0,"0"12,3 8,-1 6,2 4,0 0,-4-30,2 28</inkml:trace>
  <inkml:trace contextRef="#ctx0" brushRef="#br0" timeOffset="557360.4221">6076 16600,'0'0,"8"5,11 8,4 10,8 9,2 10,-4 2,-3 1,-3-1,-23-44,15 36,-15-36,11 29,-3-11,-5-15,-5-12,0-7,-2-6,0-6,4-7,3-2,3-3,3 5,3 4,4 11,-16 20,19-11,4 10,9 13,-3 7,-3 6,-4 7,-8 4,-8 2,-1 3,-10-1,-1-3,6-37,-8 32,8-32,-7 21,-1-15</inkml:trace>
  <inkml:trace contextRef="#ctx0" brushRef="#br0" timeOffset="557968.4756">6942 16376,'0'0,"-9"5,-8 7,-9-3,26-9,-30 13,30-13,-29 14,9 0,14 1,13 0,14 3,8 0,5 2,-2 4,-6-1,-7 3,-5 3,-11-3,-12 3,-8-3,-1 1,18-27,-26 23,26-23,-24 18,24-18,-19 18,15-2,11-1,10-1,6 1,-1 3,-5 4,-6 4,-2 4,-8 4,-7 4,-4-3,-2 1,-2 1,-2-1,2-3,2 1,9-4,4-2,5-4,6 1,5-4,3-6,1 0,-21-15,23 11,-23-11,21 10,1-7,0-5,-5-10,-3-4,-14 16,7-23</inkml:trace>
  <inkml:trace contextRef="#ctx0" brushRef="#br0" timeOffset="558363.2897">7677 16556,'0'0,"-7"2,-8 4,-12 13,-9 6,-3 4,4 3,4-1,14 0,6 0,11-3,12 0,6-4,8-1,3-5,8-3,6-1,0-3,-3-3,-1 0,-39-8,33 6,-33-6,24 6,-7-5,-17-1,7-7</inkml:trace>
  <inkml:trace contextRef="#ctx0" brushRef="#br0" timeOffset="558748.9161">8370 16352,'0'0,"-4"4,-8 9,-10 4,-4 10,-13 10,1 3,-2 9,6 3,6 1,10-7,7 2,10-5,5-2,9-4,8 0,7-4,3-5,3-2,3-1,1-7,2 1,1-3,-3-3,-38-13,37 12,-37-12,31 9,-31-9,23 9,-10-5,-15-3,-12-6,-10-2</inkml:trace>
  <inkml:trace contextRef="#ctx0" brushRef="#br0" timeOffset="559936.9279">8647 16512,'0'0,"0"0,0 5,-1 9,5 10,-1 5,0 7,3 1,0 0,0-1,-2 0,-4-36,6 31,-6-31,1 28,-1-28,0 20,0-8,0-12,-2-13,-3-12,1-7,1-4,-3-7,2-2,2-3,2-2,2 3,2 2,8 7,4 8,3 8,9 8,2 5,5 8,4 6,-1 8,-3 3,-8 3,-6 5,-13 3,-7 0</inkml:trace>
  <inkml:trace contextRef="#ctx0" brushRef="#br0" timeOffset="560106.3524">8590 16644,'0'0,"0"0,1 0,9 1,11 4,11 0,15 1,7 7,7-4</inkml:trace>
  <inkml:trace contextRef="#ctx0" brushRef="#br0" timeOffset="560291.3948">9284 16908,'0'0,"-3"6,-3 7,1 9,-7 1,-2 3,5-2,9-24,-10 25,10-25,-11 19</inkml:trace>
  <inkml:trace contextRef="#ctx0" brushRef="#br0" timeOffset="560576.6515">9529 16497,'0'0,"0"8,-4 7,0 8,2 6,-2 5,1 8,2-1,-1-1,1-2,2-2,-1-36,4 31,-4-31,3 29,0-9,-3-20</inkml:trace>
  <inkml:trace contextRef="#ctx0" brushRef="#br0" timeOffset="560793.0081">9282 16524,'0'0,"0"0,12-3,16 1,17 5,10 0,10 4,4 2,0 5,0-3,-9-3</inkml:trace>
  <inkml:trace contextRef="#ctx0" brushRef="#br0" timeOffset="561024.9287">9907 16354,'0'0,"6"6,4 9,9 8,7 6,3 13,4 2,-4 6,-6 3,-7 0,-10 1,-11 3,-9 1,-8-5,-10-6,-9-6,-6-5,-5-6</inkml:trace>
  <inkml:trace contextRef="#ctx0" brushRef="#br0" timeOffset="562453.2736">10493 16733,'0'0,"0"0,0 0,-2-3,3-2,5 0,8 3,7-1,10 3,6 3,4 2,3-1,0 2,-5-2,-39-4,32 2,-10-3</inkml:trace>
  <inkml:trace contextRef="#ctx0" brushRef="#br0" timeOffset="562685.1218">10595 16444,'0'0,"3"7,1 10,3 13,1 10,4 10,-4 2,1-1,-4 3,-2-1,-3-1,2-2,-2-50,4 43,6-12</inkml:trace>
  <inkml:trace contextRef="#ctx0" brushRef="#br0" timeOffset="562924.7888">11088 16590,'0'0,"1"12,1 15,0 17,-3 10,4 2,-1-3,-2-5,0-48,3 37,-5-14,0-18</inkml:trace>
  <inkml:trace contextRef="#ctx0" brushRef="#br0" timeOffset="563387.0414">11014 16425,'0'0,"0"0,3 6,4 12,7 10,8 6,3 0,1 4,3-5,1-5,-30-28,27 24,1-7,2-9,-3-8,-2-9,-4-5,-7-5,4-8,-7-3,0-6,-3-6,1-1,-9 43,4-41,-4 41,6-34,-6 34,5-27,-1 18,3 19,-2 12,2 11,-1 11,0 4,-2 0,3 1,-2 1,-5-50,5 47,4-6,6-2,4-13,1-11,5-11,6-9</inkml:trace>
  <inkml:trace contextRef="#ctx0" brushRef="#br0" timeOffset="563725.8215">12021 16438,'0'0,"0"0,-6-5,-13-1,-10 4,-6 1,-1 3,0 4,7 5,29-11,-19 13,6 7,17 8,14 6,10 3,10 1,6 2,4-1,-3-2,-4-5,-8-2,-33-30,22 29,-12-5,-15 1,-11-8,-12-7,-3-5,-4-8,-5-8,4 0,-2-5,11-5,9-2</inkml:trace>
  <inkml:trace contextRef="#ctx0" brushRef="#br0" timeOffset="564026.0623">12679 16310,'0'0,"0"0,-8-2,-12 1,-13 6,-8 7,-5 6,-4 10,1 6,3 5,8 1,8 1,18 4,10 2,13-2,12 1,8-1,12-2,1-5,-1-1,-1-5,2-5,-9-8,-2-8,-1-8</inkml:trace>
  <inkml:trace contextRef="#ctx0" brushRef="#br0" timeOffset="564442.9555">12915 16483,'0'0,"-5"6,-7 11,-4 7,1 6,-5 4,7 0,5-3,12-6,-4-25,9 21,9-4,12-6,-30-11,34 5,1-6,0-3,-5-8,-30 12,23-13,-23 13,18-18,-18 18,16-18,-8 4,-8 14,-1-3,-3 10,-8 12,0 7,3 5,2 1,5 4,1-4,2 1,-1-33,6 28</inkml:trace>
  <inkml:trace contextRef="#ctx0" brushRef="#br0" timeOffset="564659.1658">13350 16834,'0'0,"3"9,-1 8,0 10,-2 5,2 3,1-3,-1 2,2-5,-4-29,5 27,6-10</inkml:trace>
  <inkml:trace contextRef="#ctx0" brushRef="#br0" timeOffset="564897.1006">13669 16597,'0'0,"-1"11,-4 11,2 14,0 5,3 3,5-1,2-4,1-9,-8-30,10 29</inkml:trace>
  <inkml:trace contextRef="#ctx0" brushRef="#br0" timeOffset="565097.4536">13448 16548,'0'0,"8"2,15-2,15 3,10 2,14 1,5 2,-1-1,-6-3</inkml:trace>
  <inkml:trace contextRef="#ctx0" brushRef="#br0" timeOffset="565360.5819">13984 16370,'0'0,"5"4,4 7,6 7,4 12,6 7,-1 5,3 7,-5 2,-10 0,-6 1,-6-1,-11-2,-9-3,-5-6,-6-6,0-9,31-25,-29 19,2-10,1-12,5-10</inkml:trace>
  <inkml:trace contextRef="#ctx0" brushRef="#br0" timeOffset="565977.8831">14325 16073,'0'0,"6"0,8 0,5 0,9 8,3 7,0 6,-2 6,-8 4,-13-2,-10 1,-16-1,-9-2,-6-6,-3-6,36-15,-33 14,3-2,10 1,10 0,9 4,15-1,11 3,10 5,3 6,2-2,-7 3,-9-1,-24-30,15 28,-7-2,-8-26,1 27,-2-2,0 0,5-1,3-2,3 1,4 3,2 0,-3 5,-3-1,-2 3,-9-4,-4 4,-6-6,-10-1,-5-1,-7-4,-2-7,-4 1,0-4,-1-4,2-3,-2-3,3-3,2-2,35 4,-31-8,11-4</inkml:trace>
  <inkml:trace contextRef="#ctx0" brushRef="#br0" timeOffset="566216.3111">15042 16506,'0'0,"9"0,9-5,13-2,17 8,9 1,-1 6,-3 3</inkml:trace>
  <inkml:trace contextRef="#ctx0" brushRef="#br0" timeOffset="566401.4357">15013 16670,'0'0,"8"0,13 4,18 1,12 1,11 6,6-3,-5-3</inkml:trace>
  <inkml:trace contextRef="#ctx0" brushRef="#br0" timeOffset="567097.1089">15593 16095,'0'0,"8"11,1 6,3 10,4 6,1 4,-3-1,-1-2,-2-4,-11-30,5 27,-5-27,1 21,-1-21,-3 11,-4-15,0-12,2-9,2-5,7-1,7 0,4 4,6 5,-1 7,8 11,-3 7,0 10,-2 6,-9 10,0-2,-4 1,-10-28,3 26,-3-26,1 26,-1-26,-3 20,-1-6,4-14,-6 1,6-13,5-8,7-3,0-3,9 1,1 1,5 4,2 7,0 8,2 8,-4 7,2 9,-8 4,-4 8,-4 3,-2 2,-4-3,-2-3,-5-30,3 25</inkml:trace>
  <inkml:trace contextRef="#ctx0" brushRef="#br0" timeOffset="567235.1939">16427 16369,'0'0,"2"6,4 6,-3 10,0 8,-3-30,4 30,-4-30</inkml:trace>
  <inkml:trace contextRef="#ctx0" brushRef="#br0" timeOffset="567667.6379">16454 16201,'0'0,"4"8,8 14,6 11,6 5,-5 5,-2-7,-17-36,14 31,-14-31,6 21,-3-11,1-16,-4-8,-1-9,1-4,2-4,3-3,3 2,6-3,4 3,2 7,0 9,5 8,0 7,-4 9,2 9,0 5,1 9,-6 2,-1 5,-7-2,-4 0,-4 0,-4-4,-4-4,6-28,-8 25,8-25</inkml:trace>
  <inkml:trace contextRef="#ctx0" brushRef="#br0" timeOffset="568100.1782">17653 15881,'0'0,"0"0,0 0,0-2,0 2,0-5,0 5,0-2,0 2,0-3,0 3,0-1,0 1,-1-1,1 1,1 1,-1-1,2 0,-2 0,1 1,-1-1,0 0,0 0,1 0,-1 0,-1-1,1 1,-8-2,8 2</inkml:trace>
  <inkml:trace contextRef="#ctx0" brushRef="#br0" timeOffset="568670.7789">17714 15888,'0'0,"0"0,0 0,-2-2,2 2,-4-2,4 2,-7-1,7 1,-7 0,7 0,-6 2,6-2,-5 7,5-7,-4 6,4-6,-1 6,1-6,-2 5,2-5,-4 6,4-6,-6 4,6-4,-5 0</inkml:trace>
  <inkml:trace contextRef="#ctx0" brushRef="#br0" timeOffset="569287.8034">17603 15875,'0'0,"0"0,0 0,5 0,2-3,-7 3,12-4,2-4,-14 8,17-5,-17 5,18-5,-18 5,14-3,-14 3,14-2,-14 2,7 0,-8 1,-8 1,-6 5,-8 4,-5 4,-7 5,-1 6,-7 5,0 4,-3 3,-2 3,7-2,4-1,7 4,6-4,5 8,5-3,8 2,7-2,5-1,10-3,8 0,3-2,10-3,1-2,6-3,0-3,-2-2,-1-2,-7-4,-34-18,31 15,-31-15,28 13,-28-13,22 10,-22-10,15 5,-14-5,-17-4</inkml:trace>
  <inkml:trace contextRef="#ctx0" brushRef="#br0" timeOffset="571561.7139">17823 16180,'0'0,"0"0,-1-8,1 8,1-18,4 2,13 0,7 6,4 5,-4 10,8 5,-2 8,-6 8,-9 1,-3 6,-11 2,-16 4,-10 1,-6 0,-5-4,-5-7,2-3,38-26,-33 17,33-17,-27 14,12-5,18-3,19-1,15-5,12 0,12-3,5 0,5 0,-4 0,-9 1,-5 0,-53 2,43-2,-43 2,34-3,-34 3,24-6,-24 6,14-8,-14 8,5-13,-2-3,10 1,4 1,7 7,12 3,9 4,2 0,2 2,-7 0,-42-2</inkml:trace>
  <inkml:trace contextRef="#ctx0" brushRef="#br0" timeOffset="571777.8122">18584 16255,'0'0,"0"0,0 7,1 14,5 9,-1 5,-3 0,2 2,-3 0,-2-5,3 2,-2-34,4 33</inkml:trace>
  <inkml:trace contextRef="#ctx0" brushRef="#br0" timeOffset="572179.1339">19163 16226,'0'0,"-7"5,-8 2,-7 10,-8 3,0 5,2 4,3 3,25-32,-16 29,14 0,14-3,11-6,7-6,5-6,0-9,1-3,-36 4,34-10,-3-5,-5-10,-6-2,-13-2,-6 0,-6 4,-10 1,-7 3,-6 1,-4 3,-5 2,0 3,37 12,-36-12</inkml:trace>
  <inkml:trace contextRef="#ctx0" brushRef="#br0" timeOffset="572464.4504">19465 15943,'0'0,"7"2,10 7,6 8,9 10,8 7,-3 10,-7 7,-4 5,-10 4,-11 1,-10-2,-9 1,-8-6,-7-8,-1-10,1-5,-3-9,1-5,5-9,26-8</inkml:trace>
  <inkml:trace contextRef="#ctx0" brushRef="#br0" timeOffset="572665.0134">20118 16268,'0'0,"11"0,8 0,7 5,6 5,5 2,-37-12</inkml:trace>
  <inkml:trace contextRef="#ctx0" brushRef="#br0" timeOffset="572812.2004">20083 16481,'0'0,"0"0,7 2,24 3,11 2,16 1,7 2,6-2,3-2</inkml:trace>
  <inkml:trace contextRef="#ctx0" brushRef="#br0" timeOffset="573298.0834">20785 16353,'0'0,"-2"-9,0-5,-4-5,0-4,7-1,5 0,5 2,7 0,5 10,6 5,2 9,0 7,5 8,-2 6,-7 5,-5 5,-12 3,-6 6,-12 0,-8 0,-10 0,-3-6,-6-6,3-3,2-6,0-1,30-20,-29 14,29-14,-22 14,11-3,15-3,12 1,17-3,7-2,9-1,7 2,2 0,-6 2,-52-7,51 10,-9 0,-42-10,35 8,-35-8,25 6,-13-6</inkml:trace>
  <inkml:trace contextRef="#ctx0" brushRef="#br2" timeOffset="595658.824">11640 6964,'0'0,"0"0,0-5,0-15,3-6,7-13,4-3,3-6,9-2,4-5,-4 0,6-2,-2 1,-1 6,-5 10,-24 40,18-33,-18 33,12-28,-6 11,-14 10,-5 7,-3 7,-7 2,-2 4,25-13,-24 10,24-10,-23 6,23-6,-18 1,11-8,9-11,-2 18,8-22,8 0,-16 22,21-17,-21 17,20-11,0 12,-20-1,19 10,-4 8,-4 9,-1 4,-10-31,10 32,1-2,2-5</inkml:trace>
  <inkml:trace contextRef="#ctx0" brushRef="#br2" timeOffset="596683.3842">11926 6059,'0'0,"0"0,3 1,7 4,10 0,3 0,7 0,-1-2,0 2,-2-1,0-3,-27-1,24-3,-24 3,18-4,-9-8,-3-6,-6 18,-5-21,-2-3,-8-7,2 4,13 27,-12-26,12 26,-8-26,7 0,8 3,6-1,8 0,2 4,1-1,2 2,0-1,-26 20,21-19,-2-1,-19 20,14-21,-14 21,9-18,-9 18,0-19,-8 6,-8 10,-3 6,-3 10,2 9,4 2,2 4,14-28,-7 28,9-1,9-2,9-4,8-6,7-11,6-4,-4-8,-5-6,-6-3,-5-2,-7-5,-14 24,7-24,-5-1,-6-3,4 28,-9-28,-2-2,11 30,-9-25,8 8,10 7,10 4,5 6,4 4,-2 5,-1-1,-25-8,21 15,-21-15,19 16,-19-16,13 17,-5-4,-2-10,-8-10,-3-7,4-8,3-7,-2-6,9-4,0-2,2-1</inkml:trace>
  <inkml:trace contextRef="#ctx0" brushRef="#br2" timeOffset="596899.7488">12694 5071,'0'0,"0"0,3 0,7 9,9 7,8 7,2 3,3 3,2 3,-1 4,-2 1,-4 2,-6 3,-21-42</inkml:trace>
  <inkml:trace contextRef="#ctx0" brushRef="#br2" timeOffset="597238.3422">12754 5296,'0'0,"6"-4,8-12,11-8,8-5,10-2,0-3,-1 1,-5 3,-7-1,-10 2,-20 29,14-26,-8 4,-6 22,-2-16,-8 6,-7 9,1 7,-1 6,6 9,5 0,4 8,4 1,11-2,6 3,3-5,13-5,3 1,-2-12</inkml:trace>
  <inkml:trace contextRef="#ctx0" brushRef="#br2" timeOffset="597401.0367">13226 4864,'0'0,"12"2,9-1,13 6,11 6,5 6,3 3,-2 3,-51-25</inkml:trace>
  <inkml:trace contextRef="#ctx0" brushRef="#br2" timeOffset="597603.8206">13472 4794,'0'0,"-3"13,-5 14,5 15,0 17,2 5,0 3,2 0,-1-67,2 56</inkml:trace>
  <inkml:trace contextRef="#ctx0" brushRef="#br2" timeOffset="598002.304">14095 4607,'0'0,"1"9,7 5,7 7,6 6,-21-27,24 28,-24-28,22 22,-6-6,-8-14,-7-10,-5-11,-9-9,-7-3,-5-5,-3-6,-4-4,1-4,8 0,3 2,8 2,5 5,13 11,6 5,8 4,8 8,4 6,6 8,0 6,-3 7,-8 9</inkml:trace>
  <inkml:trace contextRef="#ctx0" brushRef="#br2" timeOffset="598619.5808">13933 4731,'0'0,"7"-7,9-13,7-4,9-11,4-3,8 5,-1 5,2 4,0 11,-2 7,0 12,-7 3,-3 8,1 0,-9 3,-25-20,23 23,-23-23,18 19,-18-19,15 15,-6-7,-7-14,-2 6,-2-16,-2-7,-2-13,6 36,-1-35,5 5,12 7,3 5,6 10,0 2,6 6,6 3,0-6,-3-1,4 2,-38 2,32-7,-3-5,-6 0,-23 12,16-17,-8-2,-15-4,-5 1,-9 6,-3 4,0 9,-2 5,1 8,5 6,-2 5,6 0,4 2,5 2,8-1,9-4,10-6,6-8</inkml:trace>
  <inkml:trace contextRef="#ctx0" brushRef="#br2" timeOffset="599152.0869">14984 4184,'0'0,"6"4,7 5,0 3,10 10,2 3,-2 3,-6 2,-17-30,15 27,-15-27,7 24,-7-8,-4-11,-1-16,-5-4,3-9,5-3,1-7,6 5,5 0,1 12,5 10,-16 7,23 0,-1 7,-22-7,24 14,-24-14,18 18,-18-18,14 19,-14-19,7 14,-3-5,-4-9,0-8,2-7,4-11,6-7,0-3,2 7,-14 29,19-28,0 9,6 12,-7 13,2 5,2 11,-6 4,-5 2,0 2,-11-30,8 31,-8-31</inkml:trace>
  <inkml:trace contextRef="#ctx0" brushRef="#br2" timeOffset="599453.1032">16027 3831,'0'0,"0"0,0 5,-8 11,1 6,-3 10,3 2,2 1,6-4,4-3,9-3,8-3,4-6,10-6,3-11,2-3</inkml:trace>
  <inkml:trace contextRef="#ctx0" brushRef="#br2" timeOffset="599823.0852">16316 3850,'0'0,"-4"10,-2 7,5 7,8 6,2-1,-9-29,19 24,3-8,9-9,-2-8,1-5,0-7,-7-6,-8-2,-2-2,-7-4,-4-3,-2 30,-1-31,1 31,-3-27,3 27,-3-21,1 15,4 12,1 12,7 7,5 3,-2 5,9 1,4-1,-26-33</inkml:trace>
  <inkml:trace contextRef="#ctx0" brushRef="#br2" timeOffset="600155.2592">16849 3746,'0'0,"7"9,11 6,1 10,5 8,-3 0,-4-2,-17-31,9 26,-9-26,2 22,-7-7,5-15,-8 0,-3-9,2-7,4-9,7-9,3 1,7-2,6 3,5 7,5 9,1 6,0 4</inkml:trace>
  <inkml:trace contextRef="#ctx0" brushRef="#br2" timeOffset="600725.8386">17256 3720,'0'0,"0"0,7 4,4 9,5 5,-16-18,22 24,-1 3,-21-27,14 27,-14-27,11 25,-11-25,3 20,-5-10,2-10,-6-2,3-10,-1-6,3-7,5-1,2-4,4 3,5 4,5 4,-20 19,21-16,4 4,-25 12,29-8,1 3,-30 5,33-8,-4 1,-29 7,26-10,-26 10,19-12,-19 12,13-11,-9-1,-4 12,-6-10,-8 2,-5 5,-7 6,26-3,-24 9,6 5,9 8,6 2,12 1,5 0,9-6,9 0,3-3,5-6,1-7,-4-6</inkml:trace>
  <inkml:trace contextRef="#ctx0" brushRef="#br2" timeOffset="601073.7919">17869 3571,'0'0,"0"0,0 0,0 1,1 5,2 7,3 7,-1 3,-5-23,7 23,1 0,-8-23,7 25,-7-25,6 18,-6-18,4 12,-1-13,-1-9,5-7,0-6,-7 23,11-27,-11 27,14-22,-14 22,18-19,-3 14,10 10,-25-5,17 15,0 5,3 3,2-2,-1-7,5-9</inkml:trace>
  <inkml:trace contextRef="#ctx0" brushRef="#br2" timeOffset="601311.7372">18285 3221,'0'0,"-1"11,1 3,4 18,-2 6,6 3,5 6,-4-1,-1 3,7-6,-15-43,13 43,-13-43,16 29</inkml:trace>
  <inkml:trace contextRef="#ctx0" brushRef="#br2" timeOffset="601505.7956">18168 3452,'0'0,"0"0,5-2,18 1,10-4,11 2,6-1,4-2,7 2,-1-2,-2-6</inkml:trace>
  <inkml:trace contextRef="#ctx0" brushRef="#br2" timeOffset="601844.5475">19025 3259,'0'0,"-6"0,-12-2,-6 9,-6-1,30-6,-29 10,7 1,9 8,13-4,10 1,17 0,1 5,11-6,-1 2,-38-17,43 17,-9-1,-34-16,30 20,-15 1,-16-3,-12-3,-6 2,-12-4,0-2,31-11,-33 12,33-12,-32 8</inkml:trace>
  <inkml:trace contextRef="#ctx0" brushRef="#br2" timeOffset="602114.2982">19329 3170,'0'0,"-1"10,2 8,3 6,0 11,0 9,0 5,0 3,-3-2,8-6,-3-7,6-9,-12-28,14 24</inkml:trace>
  <inkml:trace contextRef="#ctx0" brushRef="#br2" timeOffset="602646.6529">19256 3365,'0'0,"9"-3,6-4,13 3,9-1,11-2,5-1,3 1,-1-4,2-2,-8 1,-49 12,41-13,-41 13,36-13,-36 13,26-11,-26 11,14-7,-12 8,-14 9,-12 6,-6 7,0 0,-5 4,9 4,2-6,24-25,-14 23,14-23,-3 20,13-5,11-11,-21-4,25-2,-2-9,-1-8,-6-2,-7-5,-3-1,-4 0,-3 0,1 27,1-24,-1 24,1-17,0 7,-1 11,2 10,1 7,3 10,-2 1,1 0,13-2,3-1,6-5,9-6</inkml:trace>
  <inkml:trace contextRef="#ctx0" brushRef="#br2" timeOffset="603377.5176">20070 3209,'0'0,"0"0,-9 5,-6 6,15-11,-17 16,17-16,-17 19,17-19,-15 18,15-18,-5 16,5-16,-1 8,8-7,4-5,4-6,-15 10,11-14,-11 14,15-11,-3 2,0 14,0 6,2 10,-6 14,3 5,5 7,-1 2,-3 4,-1-3,-4-1,-8 0,-5-6,-5-9,-9-12,-8-7,0-9,2-10,-6-6,6-5,3-3,5-5,9-4,7-5,11-3,15-4,5-3,10 2,9 0,0-2,0 6,2 5,1 5,-6 3,-5 3,-40 20,35-17,-8 4,-27 13,18-17,-7 4,-11 13,0-14,-14 5,-18 7,-3 5,-2 8,2 6,5 2,11 2,15 4,16 2,13 0,17 5,9-4,13 3,5-4</inkml:trace>
  <inkml:trace contextRef="#ctx0" brushRef="#br2" timeOffset="604583.0614">12965 7110,'0'0,"0"0,-2-2,-1-12,0-8,2-4,5-10,9-11,7-5,8-3,5-6,9-2,3 1,4 5,0 3,2 6,-6 3,0 11,-9 4,-6 5,-30 25,23-18,-23 18,15-13,-7 5,-10 6,-8 11,-12 2,-5 2,-7 3,1 0,-1-4,34-12,-32 8,6-7,8-8,13-6,9-5,9-6,9 0,5 0,6 2,-33 22,37-18,-3 7,-1 9,-4 7,-10 9,-7 9,-1 6,-8 7,-2 3,-1 1,0-2,-3-3,3-35,2 28</inkml:trace>
  <inkml:trace contextRef="#ctx0" brushRef="#br2" timeOffset="605184.7369">13633 6211,'0'0,"0"0,9 5,10 4,8 5,7 3,1 1,-3 1,-32-19,35 14,-35-14,30 10,-3-7,-27-3,18-7,-7-7,-10-8,-1 22,-5-26,-9-1,-1-4,-2 2,2 3,15 26,-13-25,6 2,8 3,-1 20,9-15,12 1,6 1,5 1,2-2,1-4,-4-2,-8 1,0-2,-23 21,16-20,-16 20,14-18,-11 2,-3 16,-5-16,-7 6,12 10,-21-5,-2 8,-1 12,2 3,9 7,1 3,11 3,3-1,11-1,0-1,11-5,2-3,8-10,0-6,-34-4,31-6</inkml:trace>
  <inkml:trace contextRef="#ctx0" brushRef="#br2" timeOffset="605454.4006">14202 5814,'0'0,"0"0,6 2,15 0,9 4,6 3,0 5,-36-14,37 21,-12 2,-25-23,20 25,-20-25,9 21,-9-21,1 15,-8-13,-3-9,3-9,-2-5,4-5,7-6,6-2,4-7,4-2,9 1</inkml:trace>
  <inkml:trace contextRef="#ctx0" brushRef="#br2" timeOffset="605701.9125">14591 5388,'0'0,"0"0,1 5,5 15,4 5,6 8,0 0,8 9,0-1,2 2,-2 1,-4-4,-20-40,17 33</inkml:trace>
  <inkml:trace contextRef="#ctx0" brushRef="#br2" timeOffset="606040.3458">14583 5679,'0'0,"0"0,2-6,6-6,16-10,7-4,10-1,8-1,-3 1,-4-1,-1 5,-41 23,35-25,-7 1,-12-1,-16 25,14-22,-14 22,5-20,-9 4,-8 8,0 10,-1 7,1 5,-1 5,6 5,-1 0,7 1,11 3,3 0,12-3,2-1,2-5,0-5,-3-10</inkml:trace>
  <inkml:trace contextRef="#ctx0" brushRef="#br2" timeOffset="606457.095">15059 5351,'0'0,"0"0,7-5,4 0,7 0,11 5,4 5,1 6,-5 10,-6-1,-4 3,-19-23,9 23,-9-23,4 20,-4-20,-1 18,-2-9,3-9,-6-1,3-10,3-10,3-9,1 0,4 0,-1-2,-7 32,5-32,-5 32,6-29,-6 29,3-24,-4 10,-1 13,-5 9,5 7,-4 8,4 3,5 1,12 2,1-2,6 0,9-6,10-9</inkml:trace>
  <inkml:trace contextRef="#ctx0" brushRef="#br2" timeOffset="606842.8984">16227 4806,'0'0,"0"0,-4-6,-12 0,16 6,-17-8,-5 7,22 1,-19 4,-2 7,5 12,8 4,7 5,6 7,5 2,8 6,-2 0,6 4,-3-2,0 3,3-4,-3-7,-5-2,-14-39,14 34,-14-34,6 29</inkml:trace>
  <inkml:trace contextRef="#ctx0" brushRef="#br2" timeOffset="607460.3204">16040 5229,'0'0,"1"-7,4-6,7-10,15-2,9 0,10 2,3 1,2 11,-4 10,-2 3,3 9,-9 4,-6 3,-7 1,-7 1,-19-20,12 20,-12-20,6 20,-6-20,0 17,-5-7,-5-15,-5-5,4-8,3-3,1-7,11-1,3-1,-7 30,10-31,5 4,-15 27,23-21,1 12,6 10,-3 3,-1 6,-2 2,-2-1,-1-3,0-1,2-4,-23-3,25-1,1-7,-26 8,26-17,-8-5,-5-2,-10-2,-6 2,-6 2,9 22,-23-19,-5 4,-10 7,0 4,3 9,8 7,3 3,3 1,21-16,-14 21,8 1,12-4</inkml:trace>
  <inkml:trace contextRef="#ctx0" brushRef="#br2" timeOffset="608021.5854">17066 4828,'0'0,"3"7,4 6,5 10,1 2,-13-25,11 26,-11-26,8 26,-8-26,-1 23,1-23,-8 13,-2-13,2-12,8 12,-10-17,10-8,11-5,-1 4,6 2,4 8,-20 16,19-10,2 13,2 11,-23-14,18 19,-4 2,-14-21,10 25,-10-25,2 21,-2-21,-3 15,-5-9,8-6,-9-5,2-11,6-8,5-2,0-1,7 2,4-1,1 4,-16 22,19-19,4 9,2 8,4 11,-6 4,-1 10,2 2,-4 1,1 3,-2-3,-19-26</inkml:trace>
  <inkml:trace contextRef="#ctx0" brushRef="#br2" timeOffset="608649.7589">18064 4714,'0'0,"2"5,5 11,0 8,3 3,0 3,-4-5,-6-25,1 23,-1-23,-4 17,4-17,-5 10,-1-14,3-10,2-7,3-3,2 0,6-5,-1 3,7-3,-16 29,17-21,3 3,-20 18,19-6,4 10,2 10,-3 4,-4 5,2-4,0-2,-1-6,8 0,1-8,-1-3,1-3,-3-8,-25 11,22-12,-1-4,-21 16,13-23,-5-2,-8 25,-2-29,2 29,-10-24,-4 8,-6 11,5 12,-1 8,3 9,8 3,4 0,9-1,8 2,6-2,7-3,3-2,5-10</inkml:trace>
  <inkml:trace contextRef="#ctx0" brushRef="#br2" timeOffset="608865.9103">18742 4605,'0'0,"0"0,7 6,11 6,5 7,6 6,4 4,2 0,0-1,-3-2,-2-5,-2-4,-28-17,24 6</inkml:trace>
  <inkml:trace contextRef="#ctx0" brushRef="#br2" timeOffset="609082.116">19091 4583,'0'0,"0"0,-2 5,-9 7,-13 11,-10 9,-6 7,-1 2,-2 3,5-3,9-1,13 0,7-4,12-9,11-6</inkml:trace>
  <inkml:trace contextRef="#ctx0" brushRef="#br2" timeOffset="609343.9359">19389 4323,'0'0,"0"0,3 5,3 13,2 12,2 9,0 7,-2 3,2 4,0-3,-1 4,-5-4,3-8,-7-42</inkml:trace>
  <inkml:trace contextRef="#ctx0" brushRef="#br2" timeOffset="609544.9974">19309 4556,'0'0,"8"-6,17-2,12-1,14 1,10 3,4 1,-3 0,-3 3,-4 0</inkml:trace>
  <inkml:trace contextRef="#ctx0" brushRef="#br2" timeOffset="610348.4163">17176 5421,'0'0,"0"0,-9-4,-4 3,-16 8,-3 3,-7 6,5 4,2 0,32-20,-28 20,7-1,21-19,1 17,10-3,26-5,2-3,8-3,-1 1,-3-3,-43-1,39 6,-7 4,-11 6,-7 4,-11 0,-14 2,-10 1,-8-2,-3-1,-4-4,-2-3,3-8</inkml:trace>
  <inkml:trace contextRef="#ctx0" brushRef="#br2" timeOffset="610593.5848">17383 5349,'0'0,"3"8,0 6,4 10,4 4,4 2,1 2,1 2,-17-34,21 31,-21-31,17 31,-17-31</inkml:trace>
  <inkml:trace contextRef="#ctx0" brushRef="#br2" timeOffset="611128.514">17316 5514,'0'0,"0"0,3-3,8-10,12-3,13-2,12-1,9-2,4 1,1-2,0 3,-7-1,-12-2,-43 22,34-19,-34 19,24-14,-24 14,16-10,-15 5,-14 14,-7 8,-9 2,1 12,4-3,1-1,9-2,14-25,-14 27,5-5,9-4,0-18,13 13,7-9,-20-4,32-6,1-10,-7-4,-26 20,19-22,-8-3,-9-1,-2 26,-1-31,-6 3,7 28,-12-24,12 24,-10-15,4 7,0 14,7 6,3 5,1 4,4-2,9 2,2-1,3-4,9-5,5-4</inkml:trace>
  <inkml:trace contextRef="#ctx0" brushRef="#br2" timeOffset="611893.0412">18285 5232,'0'0,"-10"2,-2 5,-3 6,-12 7,1 1,26-21,-23 23,7-1,16-22,-15 20,15-20,-3 13,10-11,14-9,4-5,2-4,1-3,-3-2,-25 21,23-19,-23 19,19-13,-4 9,0 13,-2 10,2 9,-7 8,6 6,-2-4,1 4,5 2,-7 1,-4-2,-7 0,-4-5,-5-4,9-34,-13 30,-5-10,-4-10,-3-6,1-13,-2-4,4-8,4-4,6-5,6-4,9-5,9 0,6 1,13-3,3 1,6 1,7 3,-3 0,0-1,-1 2,-8 3,-5 1,-30 31,24-32,-7 3,-17 29,12-25,-12 25,3-22,-5 10,-8 9,-5 6,0 8,-3 5,-5 6,7 4,1 0,7-1,7 0,11-4,9 0,10-5,7-2,8-3,8-4,5-3</inkml:trace>
  <inkml:trace contextRef="#ctx0" brushRef="#br2" timeOffset="622597.1242">1971 1862,'0'0,"0"0,3 2,-6 9,-4 2,-6 6,-2 5,-5 6,-3-3,23-27,-24 25,24-25,-18 21,18-21,-12 15,4-10,5-11,6-9,4-8,3-7,-1 1,3-1,2-1,0-1,2 4,-16 28,16-28,-16 28,11-20,-2 9,0 16,1 7,-4 7,0 8,2 3,-4 8,2 9,3 4,0 5,2 4,1-4,1-2,-2-5,1-5,-2-4,-4-4,-8-4,-5-3,-10 0,-11-3,-6 0,-3-3,37-23,-37 16,37-16,-29 10,7-6,16-12,15-9,17-6,18-6,9-2,9 2,3 4,-1 4,-5 7,-5 5,-4 6,1 4,4 4</inkml:trace>
  <inkml:trace contextRef="#ctx0" brushRef="#br2" timeOffset="711901.839">12081 7971,'0'0,"0"0,0 0,2-1,-2 1,4-4,-4 4,3-6,-3 6,3-7,-3 7,1-5,-1 5,1-5,-1 5,-2-2,2 2,-2 2,2-2,-4 6,1 7,-1 3,0 3,5 2,1 2,1-1,6 3,-2-2,-2 4,4 1,2 0,-11-28,7 26,1 1,-8-27,10 26,-10-26,5 26,-5-26,0 25,-6-3,-3 0,-6-7,-4-3,-6-10,-4 1,-5-3,-4 3,-10-3,2-3,4 0,3-3,6 1,33 5,-28-6,28 6,-25-6,25 6,-19-8,19 8,-19-9,19 9,-8-10,8 1,0 9,9-12</inkml:trace>
  <inkml:trace contextRef="#ctx0" brushRef="#br2" timeOffset="712936.6104">12066 7728,'0'0,"0"0,0 0,0 2,0-2,-1 7,1-7,-1 12,-7 0,8-12,-10 11,10-11,-12 7,-3-8,15 1,-10-9,4-3,6 12,-4-16,6-1,-2 17,9-14,-9 14,11-7,-11 7,16-3,-16 3,10 4,-5 8,-5-12,-5 13,-7 0,-8-3,20-10,-21 4,21-4,-19-1,19 1,-16-5,16 5,-11-8,13-3,-2 11,10-9,3 4,-13 5,21 0,-21 0,19 2,-8 4,-11-6,0 8,0-8,-4 8,-6 0,10-8,-17 4,17-4,-15 0,15 0,-7-6,8-2,8-5,11 4,-20 9,21-7,-21 7,22-3,-22 3,17 3,-17-3,8 9,-15 2,7-11,-15 11,15-11,-15 9,15-9,-15 6,13-6,17-3</inkml:trace>
  <inkml:trace contextRef="#ctx0" brushRef="#br2" timeOffset="742990.0089">17362 9460,'0'0,"0"0,0 0,0 0</inkml:trace>
  <inkml:trace contextRef="#ctx0" brushRef="#br3" timeOffset="842777.8484">21123 62,'0'0,"0"0,6-4,-6 4,12-3,2 5,-14-2,16 13,-1 7,-10 7,-7 7,-4 0,-2 1,-10 5,1 3,0 6,0 0,4 11,-1-1,3 5,0 5,-3-1,3 4,0 2,2 0,3 1,3 11,4-3,5 2,-3 8,-3 1,2 1,-3 2,1 0,-1 2,2-2,1 3,2-3,-3 3,1 5,2-2,0 1,0 5,-1 1,-1 2,-2 1,-1 1,0 0,4 0,-3-4,2 0,2 1,-3 0,3-3,-2 3,-3 0,-1 2,-2-1,-2 1,1-3,1 2,1-4,0-1,-2 0,4 0,-3-5,-5 0,3 1,1-1,-5-3,4-4,1-1,3-3,0-3,-5-6,12 0,-3-7,-2 2,3-2,-1 0,-4-1,2-3,4-4,-5 2,6-5,7-4,-7-1,0 0,4-1,0-1,-5 0,-1-4,3 7,-6-3,2-1,-4-2,4-2,-2-8,1 1,-3-7,6-1,-2-4,3-4,-1 0,-1-2,-3-27,1 25,2-1,-3-24,1 26,-1-1,-4 1,1-2,3-24,-1 24,-2 0,3-24,0 24,-1-2,1-22,-5 25,-1-1,6-24,-8 22,8-22,-8 16,8-16,-9 11,9-11,-6 6,6-6,-4 3,4-3,-1 1,1-1,-3 6,2 1,1-7,-5 11,5-11</inkml:trace>
  <inkml:trace contextRef="#ctx0" brushRef="#br3" timeOffset="843279.3152">21026 8075,'0'0,"0"0,0 0,2-8,-2 8,3-10,-3 10,2-8,5 4,0 13,-3 11,-7 13,-6 13,-13 11,0 16,-9 12,3 2</inkml:trace>
  <inkml:trace contextRef="#ctx0" brushRef="#br3" timeOffset="847620.0788">22125 628,'0'0,"-8"2,-8 5,-4-2,-6 5,26-10,-23 17,3 2,8 2,10 2,13-3,7-2,19 3,9-7,8-4,-1-3,-53-7,49 8,-10 0,-39-8,27 14,-12 4,-20 7,-14-3,-14 3,-11 2,-4 0,-3-5,5 2,46-24</inkml:trace>
  <inkml:trace contextRef="#ctx0" brushRef="#br3" timeOffset="848387.9746">22481 587,'0'0,"0"0,2 8,4 11,7 23,1 7,-1 6,2 0,2 2,-1-3,2-3,3-9,-21-42,18 34,-3-15,-11-15,-12-12,-12-11,-11-4,-11-5,1 0,5-1,10 2,26 27,-19-29,12 3,10 1,14 4,9 6,10-2,7 4,5-1,2-2,3 1,-3-2,-50 17,46-17,-46 17,37-18,-37 18,28-15,-12 10,-18 12,-14 12,-2 10,-6 3,2 3,4 1,6-5,12-31,-3 33,9-5,-6-28,16 24,2-8,4-9,0-10,-5-7,-17 10,16-19,-5-6,-6-7,-3-4,-2 36,-5-35,-3 5,8 30,-9-27,9 27,-9-17,4 12,4 11,1-6,0 15,2 6,5 5,6 2,2-7,10 1,6-8,13-5,7-10,6-6,-7-6</inkml:trace>
  <inkml:trace contextRef="#ctx0" brushRef="#br3" timeOffset="849002.9839">23149 683,'0'0,"0"0,-7 5,7-5,-14 14,14-14,-14 17,4 2,10-19,-1 19,6-6,9-12,-14-1,19-2,2-7,-21 9,22-16,-1-2,-21 18,23-13,-3 6,5 11,-5 9,3 7,-4 4,-1 5,-2 8,-1 4,-3 4,-2 5,-4-1,-5-4,-1-45,-3 39,-4-11,-7-12,14-16,-19 9,-6-11,-5-13,7-6,9-8,10-1,10-5,13-1,12 1,8-5,7 2,5 1,-2 2,-49 35,44-29,-44 29,33-22,-33 22,23-18,-12 9,-13 5,-10 10,-11 5,-2 4,-7 7,4 2,28-24,-18 28,11 4,25 2,20-3,18-3,12-6</inkml:trace>
  <inkml:trace contextRef="#ctx0" brushRef="#br3" timeOffset="849432.4466">24157 681,'0'0,"0"0,2-3,7-4,8 4,10 3,7 2,7 6,-3 7,-4 2,-5 8,-6 2,-12 4,-10 3,-10 4,-5-6,14-32,-23 30,23-30,-20 25,20-25,-19 17,17-12,30-8,25-2,17-3,12 2,1 3,-4 2,-14-2</inkml:trace>
  <inkml:trace contextRef="#ctx0" brushRef="#br3" timeOffset="849839.1514">23799 1305,'0'0,"-15"5,-5 2,20-7,-26 12,26-12,-25 10,6-5,17-4,17-7,13-5,17 0,15-2,11-5,14 3,14-1,17-1,8 0,5 5,-2-2,-9 3,-16 4,-16 0,-19 3,-67 4,48-4,-48 4,33-3,-19 6,-22 2,-19 2</inkml:trace>
  <inkml:trace contextRef="#ctx0" brushRef="#br3" timeOffset="850175.7939">23910 1550,'0'0,"10"-1,10-7,11-5,23-2,9 0,13 0,11-2,10 0,1 5,7-3,-5 5,-1-1,-13 2,-12 4,-74 5,58-6,-58 6,38-2,-18 3,-24 6</inkml:trace>
  <inkml:trace contextRef="#ctx0" brushRef="#br3" timeOffset="851190.624">21300 2143,'0'0,"0"0,3 8,2 12,6 9,-1 7,1 6,-2 3,4-2,-10-2,4 0,-3-5,-4-36,4 36,-2-4,-2-32,5 30</inkml:trace>
  <inkml:trace contextRef="#ctx0" brushRef="#br3" timeOffset="851614.5554">21278 2225,'0'0,"0"0,1 0,-1 0,8 3,6 5,10 2,0 5,3 0,0 1,-2-2,-25-14,20 15,2-8,-22-7,18-2,-6-5,2-12,-6-5,-7-2,-4-2,0-3,-1-2,4 33,-6-35,6 35,-3-31,0 6,3 25,6-13,3 14,4 13,-1 11,3 8,-2 4,2 8,3 1,3 0,-5-2,-16-44,19 38,0-9,3-13</inkml:trace>
  <inkml:trace contextRef="#ctx0" brushRef="#br3" timeOffset="851946.639">22084 1962,'0'0,"-5"3,-13 3,-3 10,-10 4,0 8,4-3,11 3,16-28,-9 25,10-1,16-2,7-4,7-1,9-4,-4-3,-4 0,-32-10,29 11,-29-11,24 12,-13 4,-10 6,-9 3,-15-1,-5-1,-7 2,0-4,-1-3</inkml:trace>
  <inkml:trace contextRef="#ctx0" brushRef="#br3" timeOffset="852364.4687">22531 1980,'0'0,"-16"12,-6 15,-3 18,-6 11,7 7,3 4,12 0,8-5,11-7,5-5,11-8,6-11,8-7,-3-4,4-6,-1-4,-3-5,-4-1,-1-3,-32-1,25 3,-25-3,23 1,-23-1,19 5,-1 1,-18-6,9 10</inkml:trace>
  <inkml:trace contextRef="#ctx0" brushRef="#br3" timeOffset="855445.4031">22894 2182,'0'0,"0"0,0-6,0-9,0 15,8-22,3-3,9 0,-20 25,28-20,4 7,-3 10,-29 3,33 2,-5 7,-6 9,-6 4,-10 6,-11 7,-10 3,-8 2,-8 1,1-1,3-8,3-5,1-7,23-20,-17 18,17-18,-13 14,8-2,5-12,4 13,10-11,14-7,7-6,5-3,-1-2,1 3,-5 4,-35 9,34-7,-34 7,26-4,-26 4,24-1,-24 1,22 4,-22-4,20 7,-20-7</inkml:trace>
  <inkml:trace contextRef="#ctx0" brushRef="#br3" timeOffset="855630.3946">23498 2429,'0'0,"0"0,-1 6,4 12,-3 7,2 6,-4 4,1 3,-6 0,-1 8</inkml:trace>
  <inkml:trace contextRef="#ctx0" brushRef="#br3" timeOffset="856192.0628">24122 1953,'0'0,"0"0,0 0,0 0,-5 0,-9 4,-10 6,-11 5,-2 6,-1 6,-1 7,1 3,8 1,1 5,8-2,12-4,9-37,-1 36,7-2,13-1,-19-33,21 24,6-3,5-9,-1-9,-1-5,1-1,0-1,-1-1,-2-1,-28 6,25-10</inkml:trace>
  <inkml:trace contextRef="#ctx0" brushRef="#br3" timeOffset="856548.9561">24305 1831,'0'0,"0"0,11 4,11 7,6 4,3 7,1 4,-3 4,-1 5,0 3,-4-2,-5 0,-6 2,-6 1,1-2,-8 2,-8 1,-4 2,-8-3,-6 1,-4-3,-5 0,-2 2,1-5,7-2,29-32</inkml:trace>
  <inkml:trace contextRef="#ctx0" brushRef="#br3" timeOffset="856796.4728">24966 2309,'0'0,"13"-2,12 1,13 1,18 1,5 3,-2 1,-2 3</inkml:trace>
  <inkml:trace contextRef="#ctx0" brushRef="#br3" timeOffset="857003.6033">24932 2512,'0'0,"0"0,5 0,18 0,14-1,12-1,8 1,10 0,5 3,-4 1</inkml:trace>
  <inkml:trace contextRef="#ctx0" brushRef="#br3" timeOffset="857705.4476">22552 2020,'0'0,"2"-5,7-3,7-3,5-4,8-2,7-1</inkml:trace>
  <inkml:trace contextRef="#ctx0" brushRef="#br3" timeOffset="860594.0612">25732 2250,'0'0,"0"0,1 6,3 13,3 4,3 5,3 2,0 5,-4-5,-9-30,11 31,-3-3,-8-28,5 26,-5-26,0 16,0-16,-1 9,-4-12,-4-9,2-7,0-5,4-4,3-3,4-3,6 3,-10 31,14-29,4 9,4 10,3 12,2 10,-1 7,-5 0,-3 3,-4 1,-4 0,-1 0,-9-23,5 23,-5-23,3 21,-3-21,3 15,-3-10,0-5,-1-5,-2-9,1-8,5-5,1 0,4 1,4 3,-12 23,16-15,1 5,5 8,4 4,-8 8,-18-10,20 13,-2 5,-1 7,-6 2,-4 5,-2-2,-5-30,2 31</inkml:trace>
  <inkml:trace contextRef="#ctx0" brushRef="#br3" timeOffset="860788.2924">26404 2304,'0'0,"0"0,8 6,0 9,4 12,2 4,-3 5,-2 0,-9-36</inkml:trace>
  <inkml:trace contextRef="#ctx0" brushRef="#br3" timeOffset="860973.2552">26313 2214,'0'0,"8"-1,4-1</inkml:trace>
  <inkml:trace contextRef="#ctx0" brushRef="#br3" timeOffset="861295.7267">26565 2244,'0'0,"0"0,0 0,6 2,5 7,6 6,0 2,-2 5,-15-22,17 20,-17-20,12 17,-12-17,9 14,-6-8,-3-6,1-4,1-12,5-11,4-3,5-2,8 0,3 5,-1 7,-1 8,-2 6,-4 8,2 6,-3 7,-2 7,-2 3,-5 5,-6 6,-2 0,-2 4,-5 0,6-40</inkml:trace>
  <inkml:trace contextRef="#ctx0" brushRef="#br3" timeOffset="862565.4648">27390 1581,'0'0,"0"0,0 0,0 0,0 2,-9 2,9-4,-15 12,-10 3,-12 8,-5 3,1-1,1-1,40-24,-35 22,35-22,-23 21,8-2,15-19,1 17,12-3,17-5,4-2,4-2,-1 0,-6 1,-7 5,-4 4,-20-15,5 18,-7 7,-10 10,-11 0,-6 2,-4-7,4 0,29-30,-28 22,28-22,-19 21,12-2,8-1,12-1,8-2,4 1,-2 4,0 5,1 5,-6 8,-4 8,-5 3,-4 5,-11 5,-1 4,-4-2,-6 2,0 0,-4 0,1 5,3-1,-2 0,3 0,1 4,5-4,2 5,2-8,11-7,5-15,5-12,5-14,4-14,0-7,-1-9,5-9,-3-2,2-2,1 3,0 1,-28 23,24-18,2 3,-1-1,-25 16,25-15,-25 15</inkml:trace>
  <inkml:trace contextRef="#ctx0" brushRef="#br3" timeOffset="863549.1107">28045 1953,'0'0,"0"0,0 0,-2-1,-11 1,-8 2,-1 4,-5 5,3 5,-4 1,2 8,-1 6,-1 3,-2 2,8 4,4 0,5-2,7-1,11-6,3-5,4-2,7-8,4-2,2-2,-2-6,7-8,1-2,-3-3,1-2,-29 9,26-9,-26 9,21-4,-21 4,14-3,-14 3,7-2,-9 2,2 0</inkml:trace>
  <inkml:trace contextRef="#ctx0" brushRef="#br3" timeOffset="864003.7154">28665 1794,'0'0,"0"0,0 1,-11 9,-9 5,-6 9,-8 5,-3 5,-8 8,4 5,-4 6,4 5,6-2,11 0,8-8,10-1,10-4,5-2,5-4,6-1,3-8,-1-4,5-5,-1-2,-4-3,-22-14,24 12,-24-12,22 7,-22-7,22 7,-22-7,18 6,-18-6,12 5,-9 2,-3-7</inkml:trace>
  <inkml:trace contextRef="#ctx0" brushRef="#br3" timeOffset="865315.596">28949 2035,'0'0,"0"0,-3-4,3 4,-10-6,-1 1,11 5,-20 3,-3 2,-4 11,-3 6,2 3,3 2,0 4,2-3,0 5,4-2,4-1,15-30,-7 28,9-2,7-2,5-9,10-8,-1-1,4-6,2-3,2-1,-31 4,30-6,-30 6,27-7,-27 7,21-4,-21 4,16-5,-16 5,6-2,-6 2,4-1,-4 1,1 1,-1-1</inkml:trace>
  <inkml:trace contextRef="#ctx0" brushRef="#br3" timeOffset="865585.334">29195 2472,'0'0,"0"8,3 3,-4 10,2 5,-2 6,-5 1,6-33</inkml:trace>
  <inkml:trace contextRef="#ctx0" brushRef="#br3" timeOffset="871213.5135">29436 1995,'0'0,"0"0,2 4,4 7,2 7,3 6,-1 3,-4 10,-2 0,-1 6,1 2,-5 1,-2-2,3-44,-5 40,5-40,-4 34,4-34,-2 25,2-25,-1 14,-1-10,-2-9,-1-9,1-6,0-7,-1-6,4-6,4-6,4-4,-1 1,2 4,-8 44,11-39,1 9,-12 30,12-23,2 9,-14 14,21-11,2 9,9 9,4 4,-1 4</inkml:trace>
  <inkml:trace contextRef="#ctx0" brushRef="#br3" timeOffset="871414.2128">29471 2271,'0'0,"9"-5,14-5,9 1,9-2,13 0,-4 0,-2 0</inkml:trace>
  <inkml:trace contextRef="#ctx0" brushRef="#br3" timeOffset="871701.5531">29776 1842,'0'0,"6"2,4 6,14 6,8 4,5 4,0 8,-1 3,-5 3,-10 3,-8 4,-6 4,-8 8,-12 7,-7 7,-5 0,-7 2,-3-1,1-6</inkml:trace>
  <inkml:trace contextRef="#ctx0" brushRef="#br3" timeOffset="872385.5769">30165 2271,'0'0,"7"-1,10-4,7-1,12-2,10 4,-1 3,0 1,-1 1,-44-1,40 2,-40-2,33 2,-33-2</inkml:trace>
  <inkml:trace contextRef="#ctx0" brushRef="#br3" timeOffset="872639.6124">30352 2059,'0'0,"0"0,0 5,2 5,0 10,-1 5,3 7,3 4,-4 4,-2 6,1 7,-2 2,0 6,2 0,2-5,0-4,3-12</inkml:trace>
  <inkml:trace contextRef="#ctx0" brushRef="#br3" timeOffset="872940.6602">30778 2102,'0'0,"-1"10,0 12,0 8,4 11,-4 1,2 5,5-4,-5-3,-2-1,2-6,-1-33,-1 28,1-28,0 20</inkml:trace>
  <inkml:trace contextRef="#ctx0" brushRef="#br3" timeOffset="873404.3084">30757 2136,'0'0,"0"0,6 3,5 7,10 4,3-1,-24-13,27 16,-3-1,-24-15,24 9,-24-9,18 6,-8-7,0-9,-2-4,-3-5,-1-7,1-2,1 0,-6 28,6-27,-6 27,7-27,-7 27,8-23,-8 23,7-16,-4 11,-1 9,3 8,-1 5,1 6,6 5,-3 2,1 5,0 3,1 1,-1-4,-2 1,0-4,-2-4,-1-2,6-3,-2-3,6-10</inkml:trace>
  <inkml:trace contextRef="#ctx0" brushRef="#br3" timeOffset="873820.5387">31593 1903,'0'0,"0"0,-3 3,-14 7,-2 5,-4 4,-1 4,3 2,1-6,20-19,-15 23,8 0,7-1,7 2,11-5,1-4,6 0,2-3,0-4,-4 2,-23-10,18 13,-18-13,19 11,-19-11,14 13,-7 1,-12 0,-8 2,-12 0,-6 0,-1-2,-1 5,0-5,33-14,-31 10,31-10</inkml:trace>
  <inkml:trace contextRef="#ctx0" brushRef="#br3" timeOffset="874279.5308">32102 1789,'0'0,"0"0,-1 0,-2 5,-7 6,-9 4,-10 10,0 7,-4 10,-2 3,-1 6,3 5,3 4,7 0,9 2,6-4,3 0,8-4,7-6,4-5,7-1,3-8,5-4,0-6,1-5,-4-4,-26-15,27 12,-3-4,-24-8,23 8,-23-8,17 7,-17-7,15 4,-15-4,9 6,-6 3,-9 3,6-12</inkml:trace>
  <inkml:trace contextRef="#ctx0" brushRef="#br3" timeOffset="876405.4559">32072 2182,'0'0,"0"0,0-6,1-3,-1 9,0-15,0 15,5-17,5-1,10 2,4 7,11 4,1 5,2 5,-5 4,-7 2,-9 5,-17-16,7 19,-11 4,-10 3,-10-1,24-25,-27 18,27-18,-28 17,28-17,-22 11,22-11,-15 7,15-1,19-4,6 2,3-3,-1 2,-27-3,25 5,-4 5,-21-10,16 14,-4 6,-10 4,-7-3,-7 1,-7-2,-8-2,-4-2,-3 1,-6 0,1 0,39-17</inkml:trace>
  <inkml:trace contextRef="#ctx0" brushRef="#br3" timeOffset="876666.3681">32620 2507,'0'0,"0"0,1 6,1 9,-2 13,-1 3,1 5,-2 3,-1-5,0 1,0-4,3-31,0 26,3-8</inkml:trace>
  <inkml:trace contextRef="#ctx0" brushRef="#br3" timeOffset="877152.2837">32712 2096,'0'0,"0"0,0 0,0 1,1 6,3 7,-1 5,4 4,-3 8,-3-3,0 3,1-1,2-1,-4-29,3 25,-3-25,6 21,-6-21,10 13,-10-13,8 8,-8-8,6 3,-3-12,-2-8,-1-8,-3-8,1-2,-6-3,2-1,-3-3,3 4,4 2,2 36,1-33,4 3,-5 30,13-25,4 6,7 4,-24 15,28-8,2 3,-30 5,32 0,-32 0,28 6</inkml:trace>
  <inkml:trace contextRef="#ctx0" brushRef="#br3" timeOffset="877368.5109">32692 2275,'0'0,"0"0,4-4,5 0,14-2,5-2,8 2,5-2,0 0,3-2</inkml:trace>
  <inkml:trace contextRef="#ctx0" brushRef="#br3" timeOffset="877700.6281">33072 1889,'0'0,"0"0,8 5,7 12,8 3,6 8,0 7,-1 4,-5-1,-6 3,-8-1,-8 2,-4-8,-6 3,-4-6,-6-1,1-5,18-25,-22 20</inkml:trace>
  <inkml:trace contextRef="#ctx0" brushRef="#br3" timeOffset="878640.8895">33270 1635,'0'0,"0"0,0 0,3-4,7 2,8 0,6 5,6 0,-1 3,1 3,-5 7,-5-2,0 3,-4 3,-3-1,-6 3,-6-1,-8-2,-4 7,-10-4,1 1,-2-1,-1 0,0-5,4 5,19-22,-18 19,3 1,15-20,-10 25,10-25,-4 20,9-2,8-6,-13-12,17 7,1-5,-18-2,18 1,-18-1,15-1,-15 1,11 0,-11 0,8 3,-8-3,10 1,-10-1,6 2,-6-2,3 4,-3-4,3 0,-3 0,1 1,-1-1,0 0,0 0,0 0,0 0,-1 1,-3 2,4-3,-8 7,-1 4,-1 6,1 4,3 2,4 2,3 7,1-1,3 2,2-1,3 1,0-2,1 3,4-3,-2-6,1-1,-1 0,-5-2,-4-1,-2 0,-4 4,-6-2,-3 0,-7 1,-7 2,-13 2,-11 7,-8 3,-16 6,-14 7</inkml:trace>
  <inkml:trace contextRef="#ctx0" brushRef="#br3" timeOffset="886528.7572">24000 4303,'0'0,"15"-4,13-3,11 1,13-2,2 5</inkml:trace>
  <inkml:trace contextRef="#ctx0" brushRef="#br3" timeOffset="886706.0285">23986 4586,'0'0,"10"-4,13-6,13 0,21-6,11 1,-2-2,-2 3</inkml:trace>
  <inkml:trace contextRef="#ctx0" brushRef="#br3" timeOffset="887291.8599">24613 4349,'0'0,"0"0,6 0,9 6,-15-6,22 12,2 6,2 4,-7 2,-19-24,15 26,-6 0,-9-26,5 29,-5-29,-1 25,1-25,-3 18,-3-15,1-12,3-6,7-5,0-6,9 1,5 1,0 4,-19 20,24-15,3 9,0 6,-27 0,27 5,-6 6,-2 6,-19-17,13 18,-13-18,11 19,-11-19,3 18,-3-18,0 14,0-8,0-6,0-4,4-9,10-8,6-4,3-3,5 7,-1 2,-27 19,27-10,0 8,1 7,-5 6,-6 6,-5 6,0 1,-2 2,-2 2,0 0,4 2,-6 0,-6-30</inkml:trace>
  <inkml:trace contextRef="#ctx0" brushRef="#br3" timeOffset="887476.9237">25505 4428,'0'0,"0"0,3 4,-3-4,5 12,2 7,4 6,0 3,-11-28,6 27</inkml:trace>
  <inkml:trace contextRef="#ctx0" brushRef="#br3" timeOffset="887940.6147">25492 4228,'0'0,"0"0,10 2,10 2,15 7,3 0,2 8,-3 4,-4 3,-8-1,-25-25,22 26,-6 2,-16-28,10 24,-10-24,8 20,-8-20,-1 16,1-16,-1 8,-2-10,0-10,4-7,1-5,5-5,5 1,2 2,4 4,3 6,2 7,0 5,3 8,-2 7,-2 4,1 2,-8 4,-1 0,3 3,-7 3,-1-1,3 1,-12-27,9 23</inkml:trace>
  <inkml:trace contextRef="#ctx0" brushRef="#br3" timeOffset="888557.5699">26656 4031,'0'0,"-6"6,-7 0,-5 10,-4 5,-1 2,23-23,-22 24,7-1,15-23,-7 22,11-3,11-4,-15-15,20 11,2 0,-22-11,25 13,-7 2,-8 5,-8 6,-10 3,-8 3,-7-2,-2-2,25-28,-25 27,11-5,6-1,8-3,0-18,10 18,4 2,5 5,-1 6,-7 9,-7 7,-10 8,-9 5,-10 2,-5 1,-3-3,-1 0,1-7,13-7,7-1,11-6,5-4,10-4,5-5,7-8,1-6,3-7,2-5,1-4,5-6,4-5,2-7</inkml:trace>
  <inkml:trace contextRef="#ctx0" brushRef="#br3" timeOffset="889999.2445">27006 4640,'0'0,"0"0,3-4,0-8,11 0,3 2,13 1,1 5,6 5,-3 6,-5 3,0 8,-6 3,-12 6,-8 4,-6 6,-9 2,-8 0,-2 2,0-6,-1-4,23-31,-18 25,18-25,-12 19,9-1,3-18,5 14,11-6,14-8,8-7,5-4,1-2,4 0,2 4,0 4,-4-4</inkml:trace>
  <inkml:trace contextRef="#ctx0" brushRef="#br3" timeOffset="890184.177">27919 4819,'0'0,"10"-5,12 2,12 0,10 2,8-2,2 8,-8 3,-46-8</inkml:trace>
  <inkml:trace contextRef="#ctx0" brushRef="#br3" timeOffset="890416.1003">28059 4660,'0'0,"0"0,2 10,2 18,-1 10,-2 9,1 6,-2 3,-3-1,-2 0,5 0,8-5</inkml:trace>
  <inkml:trace contextRef="#ctx0" brushRef="#br3" timeOffset="895503.3956">28352 4680,'0'0,"0"0,-2-7,2 7,-2-16,2 16,5-17,2-2,7 4,7 7,1 7,3 9,-4 8,1 8,-2 8,-6 5,-11 6,-3 3,-8-2,-1 0,9-44,-12 44,12-44,-8 36,8-36,-4 29,4-29,4 18,7-7,14-16,5-4,8-8,9-6</inkml:trace>
  <inkml:trace contextRef="#ctx0" brushRef="#br3" timeOffset="895987.6136">28852 4370,'0'0,"0"0,0 0,1-1,9 3,6 6,3 7,-1 10,-7 6,-10 7,-13 1,-4 0,-4-3,0-4,20-32,-20 26,10-4,10-4,8-3,10-3,8 0,1 1,0-2,-3 3,-24-14,19 17,-7 3,-4 3,-5 2,-2-1,-1-24,2 22,1 1,5-1,0 0,-8-22,9 21,2-3,-1-1,-5 2,-8 2,-5-1,-5 2,-7 0,-4 1,-1 0,-8 3,-3 5,-3-3</inkml:trace>
  <inkml:trace contextRef="#ctx0" brushRef="#br3" timeOffset="896188.3503">29564 4862,'0'0,"12"-5,12 1,14 3,20 2,7 6,0 7</inkml:trace>
  <inkml:trace contextRef="#ctx0" brushRef="#br3" timeOffset="896357.7848">29681 5138,'0'0,"0"0,12-2,27-4,24-3,17-1,11-1,5 1</inkml:trace>
  <inkml:trace contextRef="#ctx0" brushRef="#br3" timeOffset="896821.0716">30465 4709,'0'0,"-2"8,-1 14,1 9,-2 16,-4 12,-8 4,-1 1,-3-1,2-5,4-10,6-9,5-5,7-9,-4-25,11 17,6-4,9-7,5-11,3-4,1-9,-1-3,-2 0,-6-3,-26 24,23-23,-4 0,-19 23,11-24,-7 0,-4 24,-3-24,3 24,-8-19,-5 9,3 13,-3 10,-1 15,2 15,3 9,4 10,0 8,2 9,3 12</inkml:trace>
  <inkml:trace contextRef="#ctx0" brushRef="#br4" timeOffset="981251.9122">431 9759,'0'0,"0"6,-2 6,5 11,0 12,3 8,2 5,-2 5,-3 8,3 4,-3 2,-2-4,-1-4,2-10,-2-49,1 43,-1-43,3 32,7-9,-4-20,0-12</inkml:trace>
  <inkml:trace contextRef="#ctx0" brushRef="#br4" timeOffset="981737.7813">407 9808,'0'0,"0"0,5 0,11 4,1 5,5 7,7 7,7 5,-1 7,-4 6,-2 2,-1-3,-8-5,-20-35,21 26,-3-7,-18-19,20 10,-4-12,6-14,-1-11,-6-10,-1-5,-5-7,-2-3,5 1,-5-1,3 7,-1 7,-9 38,14-30,-14 30,8-19,2 11,6 16,1 11,-4 11,2 13,2 5,-4 9,4 5,-2 1,1-1,-5-4,2-5,-3-10,1-7,1-3,5-3,-3-5,2-3,-16-22,19 15</inkml:trace>
  <inkml:trace contextRef="#ctx0" brushRef="#br4" timeOffset="982122.8819">1692 9681,'0'0,"-6"5,-14-1,-9 8,-10 8,-9 8,9 0,3 6,17-2,9-4,20 2,6-1,13-3,4 2,6-1,6-2,0-2,0-3,-1 2,-6 0,-2-2,-5 0,-13 1,-10-2,-8 3,-14-2,-7 1,-11-2,-9 2,-5-3,0-3,-3-3</inkml:trace>
  <inkml:trace contextRef="#ctx0" brushRef="#br4" timeOffset="982725.391">2654 9458,'0'0,"-6"3,-7 4,-11 13,-10 10,-5 12,-3 10,-3 7,-1 3,11 8,-1 6,8 2,8-2,13-2,7-1,9-6,11-6,6-3,3-8,7-4,5-3,3-5,3-5,-1-5,-3-6,-2-5,-41-17,36 14,-36-14,32 11,-32-11,24 10,-6 1,-18-11,6 13</inkml:trace>
  <inkml:trace contextRef="#ctx0" brushRef="#br4" timeOffset="984461.1032">2765 9933,'0'0,"3"-7,7-6,6-6,7-1,10 0,2 3,5 4,4 7,1 5,-9 7,-3 6,-8 7,-9 7,-9 7,-14 8,-9 7,-13 3,-9 0,-7 0,-1-3,-2-8,5-5,43-35,-36 30,36-30,-29 26,13-5,17-2,14-6,11-7,13-5,9-2,11-6,8-3</inkml:trace>
  <inkml:trace contextRef="#ctx0" brushRef="#br4" timeOffset="984623.9368">3475 10419,'0'0,"1"12,-1 13,-1 6,-3 8,-5 4,-3-1,12-42,-17 37</inkml:trace>
  <inkml:trace contextRef="#ctx0" brushRef="#br4" timeOffset="985178.8136">3863 9893,'0'0,"0"7,-5 6,1 17,-8 16,-5 11,-3 11,-2 5,-2 1,5 0,0-9,3-14,16-51,-10 39,10-39,-6 27,5-12,3-18,3-13,5-23,0-13,2-10,1-8,3-5,2 1,-2-2,4 1,1 8,1 11,-22 56,20-45,-20 45,19-28,-1 13,2 14,-3 12,1 10,0 13,-2 10,-2 8,2 9,-1 4,0 0,-2-1,2-6,-6-4,1-8,0-7,-3-5,-1-5,-6-29,3 24,-6-13</inkml:trace>
  <inkml:trace contextRef="#ctx0" brushRef="#br4" timeOffset="985341.624">3740 10274,'0'0,"13"-2,13-7,22-1,24 0,12-2,3 0,1-3</inkml:trace>
  <inkml:trace contextRef="#ctx0" brushRef="#br4" timeOffset="985626.9189">4341 9647,'0'0,"0"0,11 3,16 9,15 11,3 8,5 10,3 10,-6 8,-8 6,-11 2,-5 5,-19-2,-7-2,-9-6,-6-5,-4-5,-9-1,-3-5,-6-4,-4-8,44-34</inkml:trace>
  <inkml:trace contextRef="#ctx0" brushRef="#br4" timeOffset="985842.778">5156 10140,'0'0,"17"0,13 2,13 2,10 4,6 3,-59-11</inkml:trace>
  <inkml:trace contextRef="#ctx0" brushRef="#br4" timeOffset="986027.371">5062 10451,'0'0,"17"0,19 1,28-1,23-1,13 2,5-1</inkml:trace>
  <inkml:trace contextRef="#ctx0" brushRef="#br4" timeOffset="990987.9179">5894 10114,'0'0,"8"7,4 11,-1 8,7 16,-1 5,-4 0,0 0,-13-47,8 41,-8-41,5 30,-5-13,-6-13,-2-17,-3-10,7-9,-1-6,5-8,1-5,7-3,5-2,11 5,4 11,6 10,3 12,5 15,-3 9,2 13,-4 8,-5 7,-6 2,-3 6,-10 2,-11-1,-14-1,-2-6,-9-10,23-26,-22 14,2-10,0-12,11-7,4-8,7-6,8-7,6-5,1-3,11 4,5 8,8 8,2 10,5 12,-3 7,-2 9,-1 7,-9 6,-4 5,-8 5,-3 5,-10 2,-7 1,-4-1,-4-8,7-36,-13 31,13-31,-11 18</inkml:trace>
  <inkml:trace contextRef="#ctx0" brushRef="#br4" timeOffset="991151.9137">6939 10142,'0'0,"5"8,2 7,3 10,2 7,0 6,-3 3,-3 0,-5 0,-1-41,-6 32</inkml:trace>
  <inkml:trace contextRef="#ctx0" brushRef="#br4" timeOffset="991319.7667">6874 9937,'0'0,"0"0,1 0,12 3,5 0,5 0</inkml:trace>
  <inkml:trace contextRef="#ctx0" brushRef="#br4" timeOffset="991689.5215">7389 10155,'0'0,"7"9,5 8,-12-17,13 23,1 7,-14-30,12 34,-12-34,7 25,-1-7,-6-15,1-10,4-14,-1-8,4-7,6-7,7-4,4 6,5 4,1 13,2 8,0 10,5 8,-2 10,3 4,-7 8,-1 6,-8 4,-6 5,-7 4,-8 1,-9 2,-6-6,-1-6,14-34,-16 24,-1-11,17-13</inkml:trace>
  <inkml:trace contextRef="#ctx0" brushRef="#br4" timeOffset="992453.7399">8714 9354,'0'0,"-3"7,-5-1,-9 10,-15 5,-5 4,-5 1,0 2,42-28,-40 22,40-22,-28 21,8 0,17-6,17-3,10 0,13-4,5 1,4 2,-1 8,-8 1,-9 2,-11 4,-15 5,-9 2,-12 4,-13 3,-7-3,1-5,-1-1,39-31,-34 24,11 0,16-2,14-3,16 0,7-2,8 2,4 7,-2 6,-5 6,-9 5,-9 11,-11 5,-12 2,-8 5,-9 1,-6-2,0-2,-1 0,6-3,5-4,12-6,4-5,15-4,9-4,4-8,12-5,7-7,7-4,3-3,4 0,-2-6,-3 3,-7 0,-5 0,-41-7,33 2,-33-2,23 3,-8-5,-11-10,-13-7,-8-4</inkml:trace>
  <inkml:trace contextRef="#ctx0" brushRef="#br4" timeOffset="993092.3187">9850 9793,'0'0,"0"0,-8 1,-17 8,-15 5,-6 5,-5 6,2 8,2 6,6 4,6 2,10-1,10-2,12-4,13-5,9-1,6-8,8-3,7-4,8-7,1-8,0 0,-49-2,52-1,-11-5,-41 6,36-6,-36 6,23-6,-10 1,-13 5,-6-3,-3-2,9 5,-16-6,16 6</inkml:trace>
  <inkml:trace contextRef="#ctx0" brushRef="#br4" timeOffset="993524.5336">10459 9599,'0'0,"-13"10,-9 10,-7 18,-12 11,3 9,4 4,6 2,5-6,13-1,8-4,8-6,4-8,12-4,6-1,7-5,4-5,1-1,4-8,1-3,-3 1,-2-4,-4-1,-36-8,32 9,-32-9,27 6,-27-6,19 5,-19-5,10 2,-9-3,-1 1,-10-3,-7-6</inkml:trace>
  <inkml:trace contextRef="#ctx0" brushRef="#br4" timeOffset="995341.8428">10955 9762,'0'0,"-4"5,-2 6,-4 13,-3 6,-5 10,0 6,0 3,1-1,1 3,1-5,1-9,14-37,-10 31,10-31,-8 20,4-8,4-13,2-11,2-15,1-9,5-7,1-6,2-5,0-3,3-4,-1 1,2 3,-2 9,-15 48,12-40,-12 40,15-30,-15 30,11-18,2 14,1 14,0 12,-4 6,1 9,1 11,-3-1,-2 0,5 2,-2-3,1-6,0-3,-11-37,11 34,-2-4,-9-30,11 28,-11-28,11 19,-7-4,-8-14,-7-7,-5-9,-10-2,2 1,-5-1,-3 2,-3 2,1 1,34 12,-32-14,32 14,-25-12,9-2,12 0,14 2,15 5,12 3,12 2,8 2,3 2</inkml:trace>
  <inkml:trace contextRef="#ctx0" brushRef="#br4" timeOffset="995511.2275">11443 10176,'0'0,"0"15,-4 11,-1 10,-2 13,-8 2</inkml:trace>
  <inkml:trace contextRef="#ctx0" brushRef="#br4" timeOffset="1.00116E6">11884 9693,'0'0,"0"0,0 0,1 0,-1 0,0 1,1 8,1 7,-3 5,4 7,-1 4,1-1,-3 0,4 1,-2-3,2-3,-4-26,1 23,1-2,1-1,-3-20,2 20,-2-20,0 18</inkml:trace>
  <inkml:trace contextRef="#ctx0" brushRef="#br4" timeOffset="1.00166E6">11739 9696,'0'0,"0"0,4-6,0-3,8-5,4 0,5 3,4 0,6 3,3 4,0 1,2 5,-1 5,-5 5,1-1,-5 6,-2 3,-1-1,-4-1,-1 10,-5-4,-1 4,-4 1,-5-1,-7-1,1 0,-5-1,-5-1,0-1,-5-5,-3 0,0-4,21-15,-23 15,-2-2,-6 0,4-2,3-1,24-10,-25 11,1-7,24-4,-25 6,25-6,-25 2,25-2,-19 0</inkml:trace>
  <inkml:trace contextRef="#ctx0" brushRef="#br4" timeOffset="1.00224E6">12244 9408,'0'0,"0"0,3 0,11 4,6 3,5 6,-1 2,10 3,0 6,-3 4,-5-1,0 4,-6 6,-4 0,-2 3,-1-2,-4-1,3 5,-9-1,-7 1,-5 1,-1-1,-2-3,-4-1,-1-4,-3-1,4-4,-3-3,19-26,-16 25,16-25,-15 21,15-21,-16 17,16-17,-16 13,16-13,-12 9,12-9,-9 2,5-3,8-8</inkml:trace>
  <inkml:trace contextRef="#ctx0" brushRef="#br4" timeOffset="1.00277E6">13236 9737,'0'0,"13"-2,10-1,15-1,12 2,11 2,-2 0,-1 0,-2 2,-56-2,44 1,-44-1,36 1,-36-1,24-1</inkml:trace>
  <inkml:trace contextRef="#ctx0" brushRef="#br4" timeOffset="1.00301E6">13458 9538,'0'0,"0"0,0 8,3 6,-3 11,4 6,-1 7,1 5,-3 2,-2 2,-1 3,-3 0,2-1,2-5,2-8,-1-36,3 29</inkml:trace>
  <inkml:trace contextRef="#ctx0" brushRef="#br4" timeOffset="1.00329E6">14015 9572,'0'0,"2"12,-2 10,4 15,-2 12,-2 4,1 2,-2 1,1-5,1-5,1-7,-2-39,5 34,1-17,-2-14</inkml:trace>
  <inkml:trace contextRef="#ctx0" brushRef="#br4" timeOffset="1.00375E6">14082 9573,'0'0,"0"0,5 8,5 14,3 7,4 3,2-2,-1 0,-18-30,17 20,2-6,4-6,-23-8,23-6,-4-8,0-11,-3-3,-2-4,-1-3,-2 1,-2-4,-2 4,2 4,-9 30,11-23,-11 23,10-17,2 17,3 15,-5 9,3 11,-3 5,2 4,-1 4,-3-1,-1 0,2-6,-1-3,0-5,-8-33,8 27,2-4,4-11,3-9</inkml:trace>
  <inkml:trace contextRef="#ctx0" brushRef="#br4" timeOffset="1.00414E6">15096 9418,'0'0,"-7"0,-9 4,-7 5,-10 7,-7 5,1 0,39-21,-33 25,11-1,14 5,10-4,15-3,7-1,4-2,6-4,5 2,-4-1,-3 0,-32-16,28 17,-28-17,18 17,-8 0,-11 1,-11 0,-9-6,-14 0,-2-6,-6-1,0-1,3-2,40-2</inkml:trace>
  <inkml:trace contextRef="#ctx0" brushRef="#br4" timeOffset="1.0046E6">15881 9150,'0'0,"-7"1,-8 1,-9 9,-17 11,-7 7,-3 12,1 4,1 11,10 4,3 4,11 0,2-2,12-1,6-3,13-1,5-3,10-1,6-3,11-3,0-5,5-3,2-6,1-4,-1-5,-6-6,-5-3,-36-15,31 13,-31-13,25 11,-25-11,19 10,-19-10,11 5,-5-3,-13-6,-10-3</inkml:trace>
  <inkml:trace contextRef="#ctx0" brushRef="#br4" timeOffset="1.00766E6">16020 9458,'0'0,"0"0,0-5,0 5,-2-14,4-6,7-5,5 1,12 5,4 7,5 6,0 9,5 5,-7 4,-33-12,27 14,-10 5,-9 6,-14 3,-3-3,-8-3,-7-1,-3-6,2-4,25-11,-27 11,27-11,-23 7,23-7,-15 4,10-3,12-2,7-1,10 2,4 0,4 4,2 4,-1 5,0 1,-2 5,-8 0,-9 1,-14-20,11 21,-7 2,-7 5,-9-4,0-1,-9-3,0-4,-6-1,-1-5,-8-1,-4 0,-2-4,42-5,-43 6,43-6</inkml:trace>
  <inkml:trace contextRef="#ctx0" brushRef="#br4" timeOffset="1.00791E6">16676 9847,'0'0,"-2"7,-3 8,-3 13,-6 3,0 4,-3 1,0-2,-2 0,4-5,15-29</inkml:trace>
  <inkml:trace contextRef="#ctx0" brushRef="#br4" timeOffset="1.01073E6">17070 9351,'0'0,"0"0,0 1,0 5,1 11,1 4,-2 8,-2 7,2 0,1 6,1-2,-2 3,5-3,-1-5,-4-35</inkml:trace>
  <inkml:trace contextRef="#ctx0" brushRef="#br4" timeOffset="1.01103E6">16947 9272,'0'0,"8"-8,9-2,11 1,9 4,11 5,3 13,4 6,4 6,-12 12,-5 8,-14 5,-15 2,-10-1,-8-5,-5-5,-7-4,-1-8,-10 2,-3-5,-3-6,-7 3,2-2,0-4,39-17</inkml:trace>
  <inkml:trace contextRef="#ctx0" brushRef="#br4" timeOffset="1.01136E6">17722 9094,'0'0,"9"8,10 9,13 13,15 11,-1 12,1 5,-2 9,-12-1,-10-1,-4-4,-10-2,-11-7,-2-5,-8-1,-7-7,-10 3,-15-2,-11 1,-14 2,-21 3</inkml:trace>
  <inkml:trace contextRef="#ctx0" brushRef="#br4" timeOffset="1.01562E6">19463 10071,'0'0,"0"0,0 0,0 0,0 0,-5 0,1 0,4 0,-11-2,11 2,-8-6,8 6,-5-6,5 6,-1-10,1 10,5-5,-5 5,15 0,-1 8,-14-8,11 13,-4 0,-7-13,-6 10,-6-4,12-6,-21 1,21-1,-16-2,16 2,-17-6,17 6,-9-11,9 11,0-9,12 5,-12 4,16 1,-16-1,16 9,2 5,-18-14,8 15,-10-3,2-12,-11 12,11-12,-17 2,17-2,-15-1,15 1,-12-6,12 6,-8-9,9-2,-1 11,13-12,3 10,8 7,-1 8,0 8,-23-21,20 24,-6 6,-7 4,-6 3,-8-3,-6-2,-6-6,-7-2,-1-4,-4-7,0-7</inkml:trace>
  <inkml:trace contextRef="#ctx0" brushRef="#br4" timeOffset="1.01634E6">19383 9865,'0'0,"0"0,0 0,2-1,5 2,-7-1,9 7,-9-7,6 7,-6-7,5 8,-11-2,6-6,-14 1,14-1,-18-2,18 2,-19-8,19 8,-11-13,11 13,0-11,9 5,6 7,-15-1,14 9,-14-9,13 12,-8 4,-5-16,-5 16,5-16,-12 7,-1-1,13-6,-15-3,15 3,-7-6,10-6,-3 12,13-13,-13 13,18-8,-18 8,22-3,-4 6,-18-3,5 10,-5-10,-3 10,-8-1,11-9,-19 4,19-4,-17 1,17-1,-12-4,12 4,-3-10,3 10,5-11,-5 11,6-7,-6 7,1-2,-1 2</inkml:trace>
  <inkml:trace contextRef="#ctx0" brushRef="#br4" timeOffset="1.02015E6">20644 9250,'0'0,"0"0,-6 0,-8 1,-7 5,-3-2,-1 7,1 2,-4 3,2 5,-2 3,-1 1,2 4,0 2,3-1,2 4,7 0,1-1,8 2,-1-1,8-1,7-4,1 0,3 0,9-4,4-4,0-3,3-4,2-4,3-5,3-3,1-2,0-5,2-1,-3-3,-6 0,-30 9,29-9,-4 2,-25 7,25-8,-25 8,20-4,-20 4,13-4,-13 4,8-5,-5 3,-11 8</inkml:trace>
  <inkml:trace contextRef="#ctx0" brushRef="#br4" timeOffset="1.02289E6">9792 11247,'0'0,"-17"4,-6 12,-14 9,-5 11,-3 7,9 4,9-1,6 0,12-5,9 0,8-13,9-2,5-4,9-8,2-4,3-5,4-6,0-3,-2-3,1 1,2-2,-4 2,-37 6,36-7,-36 7,29-4,-29 4,23-5,-23 5,13-1,-8 4,-5-3</inkml:trace>
  <inkml:trace contextRef="#ctx0" brushRef="#br4" timeOffset="1.02405E6">20706 9396,'0'0,"-14"-4,-19 4,-24 0,-34 9,-22 9,-14 12,-15 13,2 11,9 6,10 2,20 1,22-1,19-1,18-8,19-7,14-2,12-8,14-7,15-1,11-10,22-9,14-10,12-9,8-11,3-6,-3-10,-7-11,-7-11,-12-6,-17 1,-20 6,-14 6,-21 11,-12 10,-19 6,-14 5,-19 7,-7 10,-16 14,-7 9,-4 14,1 9,2 9,8-1,19 6,19-4,17-5,21-3,16-5,15-11,12 0,18-8,7-9,13-6,4-13,1-7,-3-5,-11-8,-62 27,54-30,-54 30,38-28,-17 8,-24 5,-21 8,-15 10,-9 14,-9 1</inkml:trace>
  <inkml:trace contextRef="#ctx0" brushRef="#br4" timeOffset="1.02513E6">10449 10871,'0'0,"-6"5,-14 13,-12 13,1 11,-5 15,1 7,5 6,10 4,5-1,7-1,5-5,10-10,7-9,10-1,5-9,7-3,6-4,5-6,-1-8,4-4,-4-2,-6-6,-5 0,-35-5,28 2,-28-2,22 1,-10-1,-5-6,-10-7,-5-5,8 18,-8-23</inkml:trace>
  <inkml:trace contextRef="#ctx0" brushRef="#br4" timeOffset="1.02568E6">10847 11115,'0'0,"0"0,0 6,-5 17,-2 9,-6 13,-2 7,-1 5,3 2,-2-1,1-4,14-54,-17 53,17-53,-14 39,14-39,-10 25,5-13,5-22,6-16,-1-9,2-8,1-11,0-5,-1-5,2-1,0 1,2 4,-1 10,-10 50,10-40,-10 40,12-30,0 14,0 13,0 10,4 11,-3 10,11 5,-3 10,2 6,-3 1,3 1,-6 3,0-6,1-4,-18-44,18 39,-3-5,-15-34,17 28,-17-28,11 23,-5-12,-7-15,-9-10,-6-8,-6-1</inkml:trace>
  <inkml:trace contextRef="#ctx0" brushRef="#br4" timeOffset="1.02581E6">10757 11363,'0'0,"0"0,4-1,19-7,7 3,14 3,5-3,13 7,-7-2</inkml:trace>
  <inkml:trace contextRef="#ctx0" brushRef="#br4" timeOffset="1.02603E6">11444 11713,'0'0,"-5"13,0 12,-2 10,-5 10,-1 7,1 1,-4-2,0-4</inkml:trace>
  <inkml:trace contextRef="#ctx0" brushRef="#br4" timeOffset="1.02917E6">11779 11117,'0'0,"0"0,-3 9,0 18,-3 7,-3 7,-4 7,1 2,0-7,2-4,4-5,6-34,-4 26,5-7,7-1,8-8,4-5,8-3,5-3,9-3,-5-7,-2 1,-2-6,-33 16,28-19</inkml:trace>
  <inkml:trace contextRef="#ctx0" brushRef="#br4" timeOffset="1.02934E6">11716 11356,'0'0,"0"0,-1-4,3-2,9-4,14-1,6 1,10 2,4 0,-2-2,-43 10</inkml:trace>
  <inkml:trace contextRef="#ctx0" brushRef="#br4" timeOffset="1.02951E6">11723 11155,'0'0,"0"0,12-4,24-1,10-4,5 1,5 0,-6-1</inkml:trace>
  <inkml:trace contextRef="#ctx0" brushRef="#br4" timeOffset="1.02978E6">12041 10917,'0'0,"0"0,2-2,6 4,13 5,9 6,7 8,9 3,-4 7,-3 3,-5 6,-11 1,-3 1,-14 0,-4-1,-11 2,-7-4,-6-1,-8 2,-9-3,-1 0,40-37,-43 33</inkml:trace>
  <inkml:trace contextRef="#ctx0" brushRef="#br4" timeOffset="1.03015E6">12879 11292,'0'0,"13"0,17-3,11 1,16 0,4 2,-1 2,-8 0,-5-1,-47-1,36 4,-36-4,26 0,-14-5,-13-5</inkml:trace>
  <inkml:trace contextRef="#ctx0" brushRef="#br4" timeOffset="1.03038E6">13077 11005,'0'0,"0"0,0 2,3 10,-1 9,0 10,1 8,-1 7,1 4,0 8,-1 1,-2 3,-6-2,6-60,-5 54,4-10</inkml:trace>
  <inkml:trace contextRef="#ctx0" brushRef="#br4" timeOffset="1.03068E6">13668 11046,'0'0,"-2"14,2 5,2 19,0 7,-1 7,-1-2,3-3,-2-3,2-6,-3-38,3 33,-3-33,1 28,-2-13</inkml:trace>
  <inkml:trace contextRef="#ctx0" brushRef="#br4" timeOffset="1.03114E6">13661 11022,'0'0,"0"0,2 0,9 10,0 4,1 7,4 6,2 2,0-2,-1-1,-17-26,21 22,-3-6,3-5,-2-11,-2-7,1-7,-1-5,-2-4,0-3,1-5,-3 2,0-4,0-1,-13 34,11-30,-11 30,11-24,-1 9,0 10,-1 12,0 8,0 8,0 9,1 5,1 3,0 0,-1 2,-1-4,-1-1,0-4,-1 0,-7-33,9 26,1-6,2-10,-12-10</inkml:trace>
  <inkml:trace contextRef="#ctx0" brushRef="#br4" timeOffset="1.03153E6">14762 10866,'0'0,"-9"4,-10 5,-17 5,-5 3,-5 5,2 0,44-22,-35 22,16 2,16 3,13-1,17-1,10-2,2 1,9-2,2 3,-6-2,2 2,-12-5,-9 2,-8-1,-12-4,-10 2,-9-1,-11-1,-8-2,-6-4,-8-5,-1-3,-3-2,4-4,7-2,7-4</inkml:trace>
  <inkml:trace contextRef="#ctx0" brushRef="#br4" timeOffset="1.032E6">15705 10799,'0'0,"-5"-2,-9 4,-15 8,-15 6,-7 9,-4 6,0 6,2 9,9 1,8 4,10 1,10-4,9-2,10-2,9-4,8-6,8 1,5-3,6-2,4-5,-2-2,-4-1,3-1,-5-6,-5-2,-30-13,25 11,-25-11,19 4,-19-4,12 3,-6-3,-6 0,-6-3,-9-3,-8-6,-2-1</inkml:trace>
  <inkml:trace contextRef="#ctx0" brushRef="#br4" timeOffset="1.0335E6">15941 11001,'0'0,"0"0,0-8,0 8,1-17,2-4,10-2,3 0,12 6,9 7,6 7,3 9,-3 9,-7 6,-8 7,-9 1,-13 1,-9 2,-8-3,-10 3,-11-8,2-1,-2-6,32-17,-34 15,34-15,-28 7,28-7,-22 3,11-1,16-4,11 1,11 1,10 1,5 6,1 5,2 4,-8 3,-9 2,-9 0,-19-21,12 21,-12 2,-14 4,-11-2,-12-4,-8-3,-4-3,-1-3,-4-4,-5-5,7-4,52 1</inkml:trace>
  <inkml:trace contextRef="#ctx0" brushRef="#br4" timeOffset="1.0337E6">16478 11417,'0'0,"0"11,0 7,-5 13,4 9,-4 3,-2 0,7-43,-2 37</inkml:trace>
  <inkml:trace contextRef="#ctx0" brushRef="#br4" timeOffset="1.03409E6">16842 10918,'0'0,"1"7,1 10,-2 9,-3 13,0 3,-2 4,-3 3,-1-1,-1-3,10-45,-14 42,14-42,-15 32,15-32,-7 27,8-7,11-7,10-7,10-8,7-2,6-8,4-3,3-3,-2 0,-50 18,44-18,-12 2</inkml:trace>
  <inkml:trace contextRef="#ctx0" brushRef="#br4" timeOffset="1.03427E6">16736 11098,'0'0,"0"0,1-4,12-5,21 1,12 3,11-2,6 2,-4-2,-59 7</inkml:trace>
  <inkml:trace contextRef="#ctx0" brushRef="#br4" timeOffset="1.03445E6">16841 10865,'0'0,"0"0,1 0,6-4,15-2,11 1,11 1,11 2,5 4,-5-1</inkml:trace>
  <inkml:trace contextRef="#ctx0" brushRef="#br4" timeOffset="1.03475E6">17371 10726,'0'0,"0"0,6 2,4 2,12 8,8 9,5 5,3 13,-1 4,-7 5,-9 3,-9 1,-10 0,-8-3,-8 1,-4-6,-11-4,-2-4,-6-2,-5-4,0-2,2-8</inkml:trace>
  <inkml:trace contextRef="#ctx0" brushRef="#br4" timeOffset="1.03617E6">18636 9025,'0'0,"10"3,9 8,5 8,4 10,0 6,-4 4,-9 1,-3 5,-9-2,-5 0,-4 1,-8-4,-10-6,-5-2,-2 0,-9-4,2-2,7 0,7 1,8 3,10-1,12 6,7 0,11 1,9-4,7 0,2-4,5-4,-6-3,-41-21,30 20,-10 0,-17 6,-10-1,-10 2,-11 2,-6 1,0 2,3 3,3 7,6 3,9 5,10 8,13 7,14 3,12 5,6 2,6-2,1 1,0-4,-5-2,-7-4,-9-1,-8-6,-11-3,-10-2,-4-5,-8-1,-6-2,-4-1,-9-2,-10-8,-12-5,-13-8,-8-11,-13-12,-3-9</inkml:trace>
  <inkml:trace contextRef="#ctx0" brushRef="#br4" timeOffset="1.0369E6">18397 10030,'0'0,"0"0,0 0,-2 2,2-2,-6 5,6-5,-10 6,10-6,-14 4,14-4,-13 0,13 0,-11-6,7-3,11-1,-7 10,15-6,-15 6,17-2,-17 2,17 7,-17-7,7 9,-13-1,-10-3,-6-4,22-1,-26-4,6-4,20 8,-17-13,17 13,-6-12,11 1,10 3,7 6,3 5,-1 6,-6 5,-5 5,-5 4,-9 1,-5 4,-7-1,-6 2,-7 1,-6-5,-2-6,2-1,32-18,-30 13,3-9</inkml:trace>
  <inkml:trace contextRef="#ctx0" brushRef="#br4" timeOffset="1.03734E6">18339 9804,'0'0,"0"0,0 0,0 0,0 0,-2 0,2 0,-9-2,9 2,-11-5,11 5,-13-5,13 5,-8-2,8 2,-1 1,1-1,6 8,-6-8,9 9,-9-9,4 9,-6-3,2-6,-8-3,8 3,-6-5,6 5,-6-11,6 11,-3-9,3 9,2-6,4 9,-6-3,10 12</inkml:trace>
  <inkml:trace contextRef="#ctx0" brushRef="#br4" timeOffset="1.04016E6">20045 10319,'0'0,"9"-2,16-4,15-1,24-2,10 0,10 6,3 1,3 6,-8 3</inkml:trace>
  <inkml:trace contextRef="#ctx0" brushRef="#br4" timeOffset="1.04036E6">20214 10617,'0'0,"15"-5,17-4,21-4,28 0,14-1,12-2</inkml:trace>
  <inkml:trace contextRef="#ctx0" brushRef="#br4" timeOffset="1.04105E6">21218 9565,'0'0,"1"17,6 7,6 10,1 12,-1 3,-13-49,15 43,-15-43,9 36,-9-36,7 25,-6-20,-6-16,-2-11,2-4,0-7,1 2,10-5,1-5,6 5,4 7,7 9,3 12,8 13,1 8,-1 11,-8 2,0 7,-8-3,-8 4,-6-3,-5-31,1 29,-1-29,-6 24,-1-9,-3-18,5-8,-2-10,4-3,6-5,6-4,5-5,3-1,8-1,5 7,0 7,2 15,3 12,-1 10,-4 7,-5 7,-4 6,-2 4,-5 4,-1 4,-4 0,-6 0,-1-8,-2-35,3 31</inkml:trace>
  <inkml:trace contextRef="#ctx0" brushRef="#br4" timeOffset="1.04125E6">22200 9607,'0'0,"3"11,2 9,2 10,1 7,0 0,-8-37</inkml:trace>
  <inkml:trace contextRef="#ctx0" brushRef="#br4" timeOffset="1.04143E6">22088 9343,'0'0,"5"-3,12 0,9 0</inkml:trace>
  <inkml:trace contextRef="#ctx0" brushRef="#br4" timeOffset="1.0418E6">22463 9492,'0'0,"5"9,1 8,6 8,5 6,-5 6,-12-37,10 33,-10-33,7 28,-10-11,-5-16,0-9,-2-10,2-8,3-6,2-4,12 0,3-3,4 4,2 2,4 7,8 8,2 13,1 12,-1 4,0 12,-1 2,-5 7,-4 0,-4 4,0 5,-7-2,-3-4,-7-2,-1-33,-3 29,-2-14,-2-14</inkml:trace>
  <inkml:trace contextRef="#ctx0" brushRef="#br4" timeOffset="1.04247E6">23422 8979,'0'0,"0"0,1 9,-6 7,-9 15,-9 6,-8 5,-5-3,3-7,33-32,-29 26,10-2,11-3,13-4,12-4,9 1,8-4,3 2,6 2,-6 6,-7 3,-12 5,-6 5,-18 0,-6 4,-12-3,-4 0,0-4,0 1,28-31,-18 27,10 0,15 2,10-4,12 0,6 0,-2 2,-7 7,-3 7,-15 3,-7 3,-7 6,-10 3,-10 2,-1-4,-2-3,3-3,10-2,7 1,12-3,14-2,11-8,7-6,8-5,9-4,1-3,4-1,-1 0,-2 0,-2 2,-52-17,43 15,-43-15,37 13,-37-13,26 13,-13-2,-17-5,-10-5,-14-3</inkml:trace>
  <inkml:trace contextRef="#ctx0" brushRef="#br4" timeOffset="1.04509E6">24464 9379,'0'0,"-6"12,-5 11,-10 14,-3 6,2 1,22-44,-13 37,5-5,8-32,2 28,8-11,10-7,4-9,8-3,3-8,-2-3,2-4,-5 0,-2-4,-28 21,23-21,-23 21,16-23,-16 23,13-20,-13 20,7-16,-5 8,-6 13,-2 8,-1 5,3 5,0 4,1 2,4 3,-1 3,2 1,0-2,4-3,-6-31</inkml:trace>
  <inkml:trace contextRef="#ctx0" brushRef="#br4" timeOffset="1.0453E6">25026 9529,'0'0,"13"0,18-1,15-3,19 4,-1-3,-5 2,-6-4,-53 5,40-7,-13-4</inkml:trace>
  <inkml:trace contextRef="#ctx0" brushRef="#br4" timeOffset="1.04548E6">25209 9269,'0'0,"0"0,3 9,4 15,0 9,0 11,-3 8,-1 7,-9 4,5 2,-5 3,2-4</inkml:trace>
  <inkml:trace contextRef="#ctx0" brushRef="#br4" timeOffset="1.04614E6">24252 8926,'0'0,"0"0,-2 7,-7 9,-11 13,-6 16,-10 11,-6 16,0 13,2 8,0 6,5-5,17-8,7-9,15-10,15-4,9-6,6-5,6-3,7-9,1-7,1-8,3-4,-1-6,1-3,-6 2,-5-2,-41-12,32 11,-32-11,24 11,-24-11,16 11,-12-3,-16-5</inkml:trace>
  <inkml:trace contextRef="#ctx0" brushRef="#br4" timeOffset="1.05124E6">25821 9238,'0'0,"-1"10,-1 6,-2 16,4 4,1 5,2 4,0 1,6-3,-6 4,-2-2,-1-7,0-38,1 34</inkml:trace>
  <inkml:trace contextRef="#ctx0" brushRef="#br4" timeOffset="1.05174E6">26177 9293,'0'0,"0"0,0 0,0-1,-2 3,0 7,3 3,2 7,10 5,12 9,4 1,5 6,0-2,0 2,-6 1,-7-7,-10-3,-11-31,0 26,-9-5,-12-9,-6-6,-3-6,3-6,5-5,4-5,5-3,7-7,7-1,4-4,8-4,9-5,1 0,3-2,2 6,-9 2,-19 34,20-28,-12 4,-6 3,-9 4,-6 9,-11 3,-7 8,-6 7,-9 5,2 6,0 0,9 3,35-24,-26 23,17-2</inkml:trace>
  <inkml:trace contextRef="#ctx0" brushRef="#br4" timeOffset="1.05207E6">26541 8919,'0'0,"8"4,11 5,12 8,11 10,7 8,-2 7,-5 6,-8 8,-9-1,-11 2,-8-1,-7-3,-8-5,-6-3,-6 1,-1-3,-7-3,-4-2,-1 0,0-4,2-4,32-30</inkml:trace>
  <inkml:trace contextRef="#ctx0" brushRef="#br4" timeOffset="1.05267E6">27621 9795,'0'0,"0"0,0 0,-1 4,1-4,-2 1,-9 1,11-2,-13-1,-3-1,16 2,-16-9,16 9,-15-7,12 0,3 7,6-1,-6 1,11 6,-11-6,13 8,-13-8,13 10,-12-2,-1-8,-6 4,-7-7,13 3,-19-7,19 7,-18-11,18 11,-10-15,8 1,2 14,6-10,7 9,6 13,-2 12,-3 9,-3 4,-10 1,-8 1,-12 3,-6 2,-10 1,-3 2,-6-2,2-8,2-9</inkml:trace>
  <inkml:trace contextRef="#ctx0" brushRef="#br4" timeOffset="1.05541E6">28497 9056,'0'0,"0"0,2 4,-1 17,3 9,2 8,0 12,2 7,-7 3,2 3,-4 1,0-3,2-6,-1-55,3 42</inkml:trace>
  <inkml:trace contextRef="#ctx0" brushRef="#br4" timeOffset="1.05565E6">28775 9046,'0'0,"1"8,0 10,4 16,-5 7,6 13,-3 3,5 4,-3 0,3 0,-4-6,-1-7</inkml:trace>
  <inkml:trace contextRef="#ctx0" brushRef="#br4" timeOffset="1.05598E6">28262 8803,'0'0,"-15"17,-18 22,-14 16,-5 14,3 11,9 3,11-6,13 3,9-2,17-2,7-2,14-2,10-3,10-8,10-7,12-7,8-18</inkml:trace>
  <inkml:trace contextRef="#ctx0" brushRef="#br4" timeOffset="1.05623E6">29290 9258,'0'0,"14"-2,10 0,18 0,23 2,8 1,4 2,-7 2,-11-1,-16-4,-43 0,33-6</inkml:trace>
  <inkml:trace contextRef="#ctx0" brushRef="#br4" timeOffset="1.05643E6">29528 9047,'0'0,"0"0,1 11,1 24,3 8,2 14,2 6,-4 7,3-1,-3 6,-5-2</inkml:trace>
  <inkml:trace contextRef="#ctx0" brushRef="#br4" timeOffset="1.06086E6">30144 8904,'0'0,"7"7,0 11,3 11,2 9,-7 7,-3 1,-2 3,-3-1,0 4,5-4,-2-48,-3 46,3-46</inkml:trace>
  <inkml:trace contextRef="#ctx0" brushRef="#br4" timeOffset="1.06127E6">30487 8912,'0'0,"5"-11,2-3,8-1,3 4,3 6,6 12,3 8,1 9,-5 7,-7 5,-10-4,-13 2,-10-4,-12-7,-4-4,-1-6,31-13,-29 7,29-7,-21 3,15-1,21-1,14 5,12 1,9 5,-3 9,-2 4,-6 4,-8 1,-12-2,-19-28,8 26,-14-3,-19 1,-8-7,-7-4,-10-6,0-9,-8-6,4-6</inkml:trace>
  <inkml:trace contextRef="#ctx0" brushRef="#br4" timeOffset="1.06167E6">30873 8536,'0'0,"8"6,9 3,11 13,16 9,5 10,3 9,-6 7,-5 4,-8 1,-9 0,-13-2,-5-2,-9-3,-6 1,-6-5,-6-8,-5-2,-1-4,-2-6,-2-3,0-3,3-6,4-11</inkml:trace>
  <inkml:trace contextRef="#ctx0" brushRef="#br4" timeOffset="1.06254E6">31614 8377,'0'0,"0"0,10 1,3 3,-13-4,25 8,0 4,-25-12,28 16,-4 2,-24-18,16 21,0-2,-16-19,12 21,-6 1,-2 2,0-2,1 3,-4 2,4-2,-4 4,-3-1,-4-2,6-26,-9 25,-2 0,11-25,-15 26,-2-2,17-24,-21 22,21-22,-14 21,-2 0,16-21,-7 20,5-3,14 1,8-2,6-4,8-5,6 1,0-5,1-2,-6 0,-35-1,29 0,-29 0,21-2,-21 2,11-2,-11 3,-11-1,-10 3,-5 2,-3 1,1 5,6 3,2 4,7 6,6 3,4 9,5 2,9 8,0 1,6 3,4 0,3 2,-4-4,-3-2,-3-5,-5-5,-7-1,-7-1,-8-3,-10 1,-4-2,-16 1,-6-2,-17-3,-21 2,-18 2,-11-5</inkml:trace>
  <inkml:trace contextRef="#ctx0" brushRef="#br4" timeOffset="1.06324E6">20466 11707,'0'0,"17"-4,23-6,10-3,23 2,7 3,-2 2</inkml:trace>
  <inkml:trace contextRef="#ctx0" brushRef="#br4" timeOffset="1.06343E6">20567 12093,'0'0,"14"-6,20-5,25-9,20-4,15-3</inkml:trace>
  <inkml:trace contextRef="#ctx0" brushRef="#br4" timeOffset="1.06406E6">21898 11711,'0'0,"3"12,2 10,3 6,3 9,-8-4,1-3,-4-30,-6 24,-7-11,-8-11,0-6,2-8,5-5,6-6,6-2,2-6,7-6,7 1,7 5,7 6,4 7,6 14,-2 7,2 8,-3 10,-2 6,-5 3,-6 5,-7-1,-15-34,9 33,-9-4,0-29,-6 23,-5-9,11-14,-14 2,-3-10,5-13,9-6,5-5,8 0,7-1,6 4,7 5,5 10,3 7,3 10,-2 7,3 5,-6 5,-4 0,-5 6,-4 2,-8 1,-3 1,-12-30,6 32,-4-6</inkml:trace>
  <inkml:trace contextRef="#ctx0" brushRef="#br4" timeOffset="1.06422E6">22846 11762,'0'0,"4"10,0 4,0 14,-4-28,3 29</inkml:trace>
  <inkml:trace contextRef="#ctx0" brushRef="#br4" timeOffset="1.06442E6">22685 11487,'0'0,"0"0,3 0,11 3,10 4</inkml:trace>
  <inkml:trace contextRef="#ctx0" brushRef="#br4" timeOffset="1.06473E6">23009 11752,'0'0,"5"5,-5-5,9 12,-9-12,10 17,-10-17,9 15,-1-4,-2-12,-5-10,-1-7,3-7,0-5,3 0,5-4,7 5,6 7,1 7,1 8,3 10,2 4,-1 11,3 9,-5 3,-3 6,-2 1,-9 5,-3-2,-5 0,-6-5,0-35,-2 32,2-32,-3 24</inkml:trace>
  <inkml:trace contextRef="#ctx0" brushRef="#br4" timeOffset="1.06539E6">24586 11294,'0'0,"0"0,-4-5,0-7,2-7,2 19,2-21,9 0,10 5,7 11,1 7,1 12,-1 5,-4 9,-5 3,-4 6,-10 2,-10 1,-10 0,-11-2,-3-6,-4-3,32-29,-34 24,34-24,-29 17,29-17,-23 12,17-1,24-8,18-4,18-5,13 2,9-4,3 0,3-4</inkml:trace>
  <inkml:trace contextRef="#ctx0" brushRef="#br4" timeOffset="1.06574E6">25326 11182,'0'0,"0"0,0-9,0-4,3-5,9 6,6 3,8 11,7 6,5 9,-2 7,-3 9,-7 2,-9 1,-6 1,-12-2,-11-2,-4-1,-8-6,-4-1,-3-5,0-6,0 2,31-16,-27 11,27-11,-21 11,12 1,15-2,18-3,17-1,14-3,7-1,4-2</inkml:trace>
  <inkml:trace contextRef="#ctx0" brushRef="#br4" timeOffset="1.06594E6">25964 11600,'0'0,"-1"8,0 5,0 11,1 4,0 5,-2-1,-2 3,2-1,2-34,-1 32,1-32</inkml:trace>
  <inkml:trace contextRef="#ctx0" brushRef="#br4" timeOffset="1.06637E6">26494 11184,'0'0,"3"-5,11-2,8 4,5 1,4 7,0 8,-3 9,-5 7,-4 4,-11 6,-11 3,-7-3,-11-7,-1 0,-4-7,-1-7,27-18,-22 16,22-16,-18 13,7-1,11 1,10-1,13-2,11 0,10-5,11 0,5-4,1-6,-6-7</inkml:trace>
  <inkml:trace contextRef="#ctx0" brushRef="#br4" timeOffset="1.06674E6">27184 11230,'0'0,"-2"9,-3 13,-6 9,-1 9,2 7,3 0,-2-5,8-4,4-5,-3-33,9 23,6-9,6-8,-21-6,25 0,0-10,0-8,-2 0,-23 18,20-19,-20 19,20-16,-2 7,-2 13,-6 8,1 11,-5 10,-1 3,0 1,2 1,-1-2,-6-36</inkml:trace>
  <inkml:trace contextRef="#ctx0" brushRef="#br4" timeOffset="1.06702E6">27669 10958,'0'0,"14"11,9 12,12 21,13 21,0 12,-9 8,-4 3,-16-3,-16-7,-16-6,-14-8,-14-7,-16-7,-18-3,-20-9,-15-11</inkml:trace>
  <inkml:trace contextRef="#ctx0" brushRef="#br4" timeOffset="1.06751E6">24137 10886,'0'0,"-8"13,-12 17,-14 16,-2 16,-1 12,6 2,8 1,3 1,9-6,6-5,9-9,8-8,9-9,7-2,4-11,9-4,4-6,0 0,-2-6,-5 0,-7-2,-31-10,29 11,-29-11,24 10,-4 3,-20-13,10 14</inkml:trace>
  <inkml:trace contextRef="#ctx0" brushRef="#br4" timeOffset="1.06842E6">20726 12832,'0'0,"7"-4,15-3,14-5,19-5,14 0,8 5,-1 5,-8 8</inkml:trace>
  <inkml:trace contextRef="#ctx0" brushRef="#br4" timeOffset="1.0686E6">20821 13106,'0'0,"0"0,4 0,10-3,19-2,12-6,15-2,11 0</inkml:trace>
  <inkml:trace contextRef="#ctx0" brushRef="#br4" timeOffset="1.06906E6">22071 12823,'0'0,"0"0,-2-8,-2-9,0-5,7-1,8-2,3 3,7 4,8 5,5 5,-1 3,5 9,3 11,-2 5,-8 8,1 7,-10 5,-11 5,-11 2,-8 0,-10-3,-7 0,-2-4,-7-8,0-2,34-30,-32 26,32-26,-25 22,11-5,14-4,19-6,14-4,10-6,13-1,2-5,9 0,-1 0,1-1</inkml:trace>
  <inkml:trace contextRef="#ctx0" brushRef="#br4" timeOffset="1.06951E6">22931 12721,'0'0,"0"0,9-5,6-5,8 4,12 3,3 3,1 6,-2 7,-6 5,-5 6,-11 4,-9 3,-6 6,-9 0,-9-2,-8 0,-4-5,-1-5,0-2,6-1,25-22,-22 18,10 0,7 1,14-7,12-4,10-3,15-3,10-3,6 2,8-1,-2 0,2 1,-2 2,-12 0,-10 1,-46-4,35 4,-35-4,21 4,-16 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13:22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13709 14701,'0'0,"-12"-3,-11 1,-7 8,-10 5,-1 5,1 9,-1 7,6 7,8 2,6 8,13-3,11 1,12-8,13-2,13-5,5-5,11-6,11-7,1-5,-4-9,-6-8,-3-9,-9-7,-4-6,-6-8,-6-2,-10-3,-5 2,-10-2,-10 4,-7-2,-8 5,-8 0,-10 4,-7 4,-5 6,-5 5,-6 10,0 6,1 11,-2 5,5 8,12 8,7 9</inkml:trace>
  <inkml:trace contextRef="#ctx0" brushRef="#br0" timeOffset="2914.4037">18199 14201,'0'0,"-9"-2,-8 4,-10 2,-8 9,-12 8,-5 10,1 8,4 7,7 4,14 2,10-3,12-2,6-1,9-2,11-3,10-5,9-6,6-6,5-7,2-6,1-9,-2-6,-4-12,2-10,-1-6,-10-9,-5-3,-8 0,-7 3,-10 2,-4 3,-6 4,-8 1,-9 2,-5 2,-8 4,-6 2,-6 6,-6 2,-10 8,-6 3,-1 3,-2 9,7 8,6 6</inkml:trace>
  <inkml:trace contextRef="#ctx0" brushRef="#br0" timeOffset="14116.4755">17792 11386,'0'0,"-6"-3,-7-1,-4 0,-12 2,-4 5,-1 3,-5 5,5 9,0 2,0 8,1 3,6 1,5 2,7 0,5-7,8 5,11-4,4 0,3-6,12 3,6-3,5-7,5-4,7-2,2-8,2-3,0-7,-3-6,-5-4,-4-7,-8-4,-3-1,-6-1,-8-3,-3 0,-5 1,-8-1,-3 1,-3 3,-8-1,-6 5,-3 1,-10 1,-6 2,-4 5,-7 2,-3 5,-7 7,-1 6,0 8,-1 5,0 10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15:52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2172 17258,'0'0,"0"0,0 0,0 0,-4 0,-8 4,-8 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14:29.4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2464 3354,'0'0,"9"-6,12-7,11-3,6-5,-2 0,-36 21,35-15,-35 15,23-12</inkml:trace>
  <inkml:trace contextRef="#ctx0" brushRef="#br0" timeOffset="609.2315">1097 4005,'0'0,"0"0,9 4,20-3,17-1,18-5,18 1,17-7,10 0,10 0,1 3,-11-3,-9 0,-18 0,-21 0,-61 11,42-11,-16-3,-19 1,-16 1,-8-4,-12 5,-6-3,-5 1,-5 3,-7 1,-2 7,-6 0,6 4,54-2,-55-3,55 3,-43-6,21-4,20-5,26 1,17-1,17 2,7-2,2 7,-2 0,-1 4,-14 6,-50-2,38 9,-11 7,-19 16,-19 7,-20 15,-24 14,-26 18,-23 24,-15 30,-14 34</inkml:trace>
  <inkml:trace contextRef="#ctx0" brushRef="#br0" timeOffset="20529.2881">2243 10874,'0'0,"-17"23,-4 17,-5 28,0 13,2 5,13 0,8-6,11-10,8-12,4-12,7-11,2-11,2-11,6-11,1-10,2-10,-4-10,1-8,-7-6,-10-1,-8-1,-6-1,-12 1,6 44,-6-39,-8 7,-4 9,18 23,-21-10,1 8,-1 16,10 8,8 5,7 6,9 2,2 0,5 2,9-1,1-1,2-5,4-8,-4-9,0-9,-32-4,24-4,-5-10,-10-10,-9-5,-6-3,-4 0,3-2,2 3,5 31,2-26,6 4,15 2,2 12,5 6,5 9,3 4,-3 6,-5 3,-6-1,-24-19,15 24,-8-3,-7-21,-4 20,4-20,-10 11,1-12,5-18,11-6,3-6,9-6,8-2,7-2,5-2,7 4,-1 3,1 6,-8 1,-7 6,-31 23,25-21,-25 21,15-15,-10 3,-16 9,-8 6,-12 11,1 8,-4 4,12 3,22-29,-19 31,10 1,15 2,7-3,12-10,8-2,7-10,4-9,5-7,5-6,2-10,2-4,-5-5,-1-1,-10-4,-7-3,-35 40,26-37,-6 7,-20 30,6-25,-11 13,-16 14,-2 11,-6 8,3 10,7 3,2 1,9 0,8-2,11-4,10-4,14-8,16-7,11-12,9-9,8-11,1-3,1-8,-10-3,-9-3,-7-4,-16-1,-39 44,32-41,-12 11,-20 9,-14 10,-11 12,-13 10,1 11,-2 8,1 5,8 1,30-36,-25 37,11-4,14-33,0 25,10-10,16-17,1-15,5-12,-2-8,1-11,-9-2,-2-5,-7-6,-2-8,-5 0,-6-1,-3 4,-4 10,-4 8,11 48,-12-33,12 33,-14-24,2 16,4 18,3 18,5 14,7 12,8 6,3 2,4 2,6-4,6-6,2-9,-1-13,-35-32</inkml:trace>
  <inkml:trace contextRef="#ctx0" brushRef="#br0" timeOffset="21000.9924">4600 10736,'0'0,"0"0,3 3,7 12,5 2,6-3,4-3,8-6,1-7,-3-6,1-8,-4 1,-28 15,23-22,-6-2,0-4,-17 28,8-27,-8 27,1-24,-4 13,-5 16,-4 13,1 13,3 13,1 8,4 5,3 8,2 2,-2 2,0 2,-3-4,-6-7,0-5,-3-10,-2-8,-4-13,0-10,-6-7,-1-12,-2-8,-2-7,1-3,11-1,8 0,10-3,15 2,15-3,7-1,14-4,10 2,6-4,11-2,-1 4</inkml:trace>
  <inkml:trace contextRef="#ctx0" brushRef="#br0" timeOffset="21157.2049">5627 10857,'0'0,"13"-3,12-1,16 0,9 1,2-1,-52 4</inkml:trace>
  <inkml:trace contextRef="#ctx0" brushRef="#br0" timeOffset="21313.4208">5574 11000,'0'0,"6"1,9-1,13-2,20-4,11-3,8-6,6-6</inkml:trace>
  <inkml:trace contextRef="#ctx0" brushRef="#br0" timeOffset="21536.1825">6310 10531,'0'0,"0"0,0 4,-3 14,-2 8,0 10,1 6,1 9,-2 1,2 2,4-3,4-3,4-7,5-13,11-14</inkml:trace>
  <inkml:trace contextRef="#ctx0" brushRef="#br0" timeOffset="21975.1698">6633 10506,'0'0,"-9"2,-7 5,-9 6,-5 8,-3 7,2 10,7 6,8 3,12 0,9-3,11-5,13-3,9-10,11-6,0-8,3-8,-1-8,-2-5,-3-5,-4-7,-7-9,-5-7,-8-7,-6-7,-10 1,-4 2,-7 6,-8 4,-10 6,-6 5,-10 5,-5 6,-5 7,-3 9,0 6,-2 10,5 9,6 8,8 2</inkml:trace>
  <inkml:trace contextRef="#ctx0" brushRef="#br0" timeOffset="26234.9233">5208 9582,'0'0,"0"0,1 8,4 21,-2 6,4 4,-3 6,0 0,4-3,-1 1,7-1,1-3,-15-39,18 33</inkml:trace>
  <inkml:trace contextRef="#ctx0" brushRef="#br0" timeOffset="26386.1485">5753 9831,'0'0,"16"0,14-2,17-4,10 0,9-1,-1-4,-10 4</inkml:trace>
  <inkml:trace contextRef="#ctx0" brushRef="#br0" timeOffset="26714.1843">6294 9607,'0'0,"7"-7,2-4,11-1,8-1,8 5,0 5,5 6,-2 6,-2 9,-8 0,-11 7,-8 5,-6-1,-17 4,-3 2,-15-2,-1 1,-3-4,35-30,-32 22,32-22,-24 20,15-5,19-3,15-4,14-6,12-2,10-4,4-2,6-4,0 3,1-6</inkml:trace>
  <inkml:trace contextRef="#ctx0" brushRef="#br0" timeOffset="26901.6489">7237 9772,'0'0,"9"0,13 2,19-4,11 1,8-3,6 5,0-2,0 0,-2 2,-6-2,-8 2</inkml:trace>
  <inkml:trace contextRef="#ctx0" brushRef="#br0" timeOffset="33797.8031">7296 10690,'0'0,"0"0,6-2,9 0,4-2,7 1,4-2,0 3,7-2,8 3,0-3,2 4,1 0,-2 1,-4-2,-9 1,-33 0,30 1,-30-1,25 1,-12-6</inkml:trace>
  <inkml:trace contextRef="#ctx0" brushRef="#br0" timeOffset="34063.359">7539 10475,'0'0,"5"8,-1 9,2 12,2 3,1 11,1 1,-1 2,2 2,0 4,-3-3,0 0,-8-49,4 40,0-14,4-19</inkml:trace>
  <inkml:trace contextRef="#ctx0" brushRef="#br0" timeOffset="34422.6536">8071 10389,'0'0,"-9"0,-7 5,-5 3,-3 3,2 4,10 4,11 4,7 4,17 8,9 2,11 4,5 0,0-2,1-1,-4-1,-7-3,-1-2,-37-32,25 28,-7-2,-18-26,5 25,-8-2,-20-5,-7-7,-6-7,-8-8,-5-8</inkml:trace>
  <inkml:trace contextRef="#ctx0" brushRef="#br0" timeOffset="34641.3362">8071 10387,'0'0,"15"-2,13-5,18-3,16 0,9-1,5 0,-4-1,-2 0,-16-4</inkml:trace>
  <inkml:trace contextRef="#ctx0" brushRef="#br0" timeOffset="34922.5368">8545 9362,'0'0,"4"6,-2 5,3 16,3 11,2 13,0 9,-3 14,2 15,-6 11,-3 13,-5 7</inkml:trace>
  <inkml:trace contextRef="#ctx0" brushRef="#br0" timeOffset="40618.6763">9306 9821,'0'0,"0"0,7-4,12-2,10 1,11 2,13 0,7 0,6-2</inkml:trace>
  <inkml:trace contextRef="#ctx0" brushRef="#br0" timeOffset="40743.6372">10151 9726,'0'0,"10"-4,12 2,14 0,17-5</inkml:trace>
  <inkml:trace contextRef="#ctx0" brushRef="#br0" timeOffset="40837.4156">10921 9687,'0'0,"14"0,12 0,7 4,9 2,7 0,-8 3,-41-9</inkml:trace>
  <inkml:trace contextRef="#ctx0" brushRef="#br0" timeOffset="41328.9605">9111 10966,'0'0,"11"-4,6-3,11-2,19 0,10-3,6 5,3 1,3 4,-7 3,-62-1,49 4</inkml:trace>
  <inkml:trace contextRef="#ctx0" brushRef="#br0" timeOffset="41532.0552">9202 11121,'0'0,"9"0,15 4,15-3,23 3,13-2,9 0,2-1,2 3,-3-2</inkml:trace>
  <inkml:trace contextRef="#ctx0" brushRef="#br0" timeOffset="42450.2575">10067 11179,'0'0,"17"0,19 0,23-2,17-4,10 0,10 1,5-2,6 0,3 1,5-3,2 3,3-1,7 5,0 0,3 1,-5-1,-2-5,-4 3,-5-4,-7-6,-8 1,-5-6,-13-2,-11-4,-10-1,-8-8,-13-1,-6-3,-11 0,-6-5,-9-2,-10-4,-11-3,-4-2,-7-3,-6-1,1 3,-3-4,-3 3,0 1,2 3,2-2,0 6,6 3,-1 1,-3-2,2 2,-2 0,3 3,0-2,2 7,-3 3,3 0,-8 4,2 0,-5 3,-6 5,-6 1,-2 0,-11 6,-3 1,-5 3,-7 4,-4 3,-8 1,2 8,-7 1,5 0,2 3,0 0,6 0,2 1,5 5,4-1,11 2,5-1,6 4,7-1,7 5,2 2,3 2,2 5,0 5,2 4,0 3,1 7,1 2,-1 3,3 4,4 9,-3 5,1 12,-4 8,4 19,0 23,0 27,-4 33,0 19,-1 9,1 2</inkml:trace>
  <inkml:trace contextRef="#ctx0" brushRef="#br0" timeOffset="59977.4198">1361 12537,'0'0,"0"0,0 1,1 7,5 10,1 5,2 6,4 9,1 8,1 2,0 7,3 1,-2 3,-3-5,0-3,-3-7,-10-44,7 36,-7-36,10 26,-10-26,6 19,-6-19,3 11,-6-16,-6-20,-2-15,-4-12,-2-6,-3-7,2-2,0-2,3-2,2 3,9 3,4 5,6 2,12 5,8 3,12 7,7 5,7 10,6 7,7 11,-4 11,-5 9,-6 7,-6 11,-14 7,-11 12,-10 6,-16 5,-14 2,-6 0,-11-4,-2-7,-2-8,1-8,2-8,39-25,-32 18,32-18,-27 12,27-12,-20 4,14-12,22-7,12 0,9 1,9 4,9 4,6 7,-2 5,-1 7,-7 6,-9 5,-9 5,-9 0,-10 5,-10 2,-7 1,-10-4,-10 4,-6-6,-3 2,-3-5,-5-2,-4-5,-1-6,-9-5,-4-9,0-8,8-4,3-9,4-3,10-1</inkml:trace>
  <inkml:trace contextRef="#ctx0" brushRef="#br0" timeOffset="62188.0126">2344 12708,'0'0,"6"-3,14-2,12 2,4 3,12 7,-2 10,0 9,-7 7,-4 3,-6 5,-10 0,-6 0,-6-1,-7-40,0 35,-3-10,3-25,-10 18,-3-9,0-12,-3-11,2-4,5-8,-5-7,9-4,8-10,10-5,5 1,12 2,12 4,3 7,5 11,-6 6,-5 7,-6 6,-33 8,33-2,-10 7,5 11,-7 8,-4 4,-5 4,0-1,-1 0,-2 0,4-1,-13-30,16 27,3-5,6-4,-25-18,24 7,-2-8,-22 1,19-10,-19 10,17-16,-17 16,12-20,0 4,-12 16,12-9,5 7,7 3,2 1,-26-2,27 2,4-5,5-8,-1-5,-4-3,0-6,-1-3,-5-3,-2-2,-5-7,-3-6,-8-4,-2-4,-7-1,-2 0,-6 6,-1 4,11 45,-12-35,-2 6,14 29,-17-17,5 14,3 15,3 12,6 13,6 7,2 10,4 2,8 4,-3-2,5-1,0-7,-22-50,17 45,-17-45,16 36,-9-12,-10-18</inkml:trace>
  <inkml:trace contextRef="#ctx0" brushRef="#br0" timeOffset="62547.2695">3445 12581,'0'0,"0"0,4 1,11-1,18-6,19 0,9-3,14-5,3 0,0 2,-1-2,-5-4,-10-3,-14-1,-7-2,-7-2,-16-1,-8 1,-10 26,2-26,-14 5,-14 5,-6 5,-8 10,1 5,5 7,2 6,10 5,5 9,10 8,8 4,9 7,10-2,11 1,4-3,9-11,9-11,3-11</inkml:trace>
  <inkml:trace contextRef="#ctx0" brushRef="#br0" timeOffset="63548.5131">5303 11839,'0'0,"-6"-5,-7-3,-8-2,-8 2,-5 4,0 9,0 8,8 9,3 10,5 7,5 11,5 10,8 5,3 11,8 5,6 1,3 4,2-3,-2-3,-1-5,-2-7,-4-11,-2-11,-11-46,8 35,-7-8,-9-16,-7-14,-4-9,-11-10,-5-6,-5-3,4-3,-3-6,1-3,-4 9,42 34,-30-28,30 28,-25-24,15 4,20-1,21 2,18 6,17 2,14 3,2 2,6-1,4 4,-7-2,-7 0,-13-4,-11-1,-14-4,-40 14,32-15,-32 15,19-17,-11 2,-22 4,-9 6,-9 8,-6 8,2 11,6 2,5 5,13 1,7 2,11-4,5-1,8-2,-1-6,3-7,-21-12,25 11,-2-9,-1-10,-4-5,-3-4,-5-5,0-4,-6-2,-1-3,6-2,-9 33,10-31,5 7,12 9,6 14,2 8,3 13,1 8,-3 2,-4 5,-5-5,-27-30,22 27,-22-27,11 28,-11-28,6 22,-9-7,-7-10,-3-12,-1-6,3-5,5-8,3-5,14-6,6-3,14 0,12 5</inkml:trace>
  <inkml:trace contextRef="#ctx0" brushRef="#br0" timeOffset="64007.5632">6520 12256,'0'0,"-13"6,-8 5,-17 11,0 6,3 9,10 0,17 3,9-2,11-2,13-6,9-2,9-6,7-5,5-7,3-6,8-8,-1-5,-4-9,0-6,-6-7,-4-4,-10 0,-8-2,-9 1,-8 6,-9 3,-11 3,-5 5,-14 4,-1 5,-5 3,-3 6,-3 9,3 3,-1 7,5 5,9 1,10 5,4 5,15 1,11-1,12 1,11-3,10-3,1-10</inkml:trace>
  <inkml:trace contextRef="#ctx0" brushRef="#br0" timeOffset="64516.1056">7509 12401,'0'0,"9"-3,12-5,16-2,7-1,11-1,6 2,-2-2,3 3,-1 2,-1-2,-6 2,-1 1,-7-1,-8 0,-5-3,-33 10,26-11,-11-5,-11-7,-10-3,-8 1,-12-4,-5 4,-5-2,-2 2,3 8,35 17,-28-15,28 15,-19-11,14 7,23 7,11 2,8 7,7 5,5 3,-6 2,-2 5,-13-2,-7 1,-14 8,-7 1,-12 3,-15 5,-9 3,-12 5,-7 1</inkml:trace>
  <inkml:trace contextRef="#ctx0" brushRef="#br0" timeOffset="73636.8164">3024 13459,'0'0,"0"0,-2 5,7 6,-1 8,0 2,-1 6,6 3,-3 2,-3 3,3 5,-1 0,-1 0,4 2,-5-3,1-3,6 0,-10-36,9 32,2-2,10-2,-2-7</inkml:trace>
  <inkml:trace contextRef="#ctx0" brushRef="#br0" timeOffset="73839.8502">3744 13809,'0'0,"15"2,15-3,22-3,12 1,11-2,-3 1</inkml:trace>
  <inkml:trace contextRef="#ctx0" brushRef="#br0" timeOffset="74267.1279">4422 13594,'0'0,"0"0,3-7,5-7,12-4,3-3,12 5,4 2,4 4,6 3,1 7,-6 5,0 3,-8 4,-6 7,-8-1,-12 7,-6 4,-12 4,-4 3,-7 3,-5 0,-4-3,1-4,-2-6,29-26,-25 21,25-21,-17 17,17-17,-10 12,13-2,20-2,13-4,11-4,13 0,5-2,6-1,3-2,1 0</inkml:trace>
  <inkml:trace contextRef="#ctx0" brushRef="#br0" timeOffset="74470.2013">5562 13786,'0'0,"6"-3,8 0,11 0,13-1,6 1,4 2,7 1,-3 1,-2 0,0-3</inkml:trace>
  <inkml:trace contextRef="#ctx0" brushRef="#br0" timeOffset="75063.8187">6572 13448,'0'0,"0"0,0 7,-6 9,-1 7,-5 4,1 4,-2-1,-3 1,7-1,9-30,-7 29,5-1,6-2,7-8,7-4,3-4,7-5,2-5,3-3,0-2,0-5,-1 1,-7-6,-3 0,-2 0,-4-3,-16 18,14-18,-14 18,10-18,-10 18,8-13,-8 13,0-6,-6 10,-6 11,2 13,1 0,1 6,3 1,4 2,1 1,4-1,3-4,-1-1,-6-32,12 26</inkml:trace>
  <inkml:trace contextRef="#ctx0" brushRef="#br0" timeOffset="75266.8918">7208 13741,'0'0,"17"2,14 1,18 4,15 1,12 0,2 1,1-4</inkml:trace>
  <inkml:trace contextRef="#ctx0" brushRef="#br0" timeOffset="75753.6747">8017 13544,'0'0,"0"0,4-5,4-7,9-3,7 3,9 4,4 6,3 3,1 7,-2 8,-7 3,-7 3,-9 1,-7-1,-13-1,4-21,-11 21,-5-2,-7-1,23-18,-23 13,23-13,-19 12,10 2,14 0,6-1,11 2,1 1,5 1,0 5,-2 5,-8-1,-8 2,-2 0,-7-2,-9-4,-5-2,-9-3,-6-4,-5-3,-2-4,-6-4,-1-4,-2-8,-2-7,5-2,41 19</inkml:trace>
  <inkml:trace contextRef="#ctx0" brushRef="#br0" timeOffset="75988.0484">8906 13795,'0'0,"12"1,7 0,13 3,16-3,10-1,3 2,1-5,-3-6</inkml:trace>
  <inkml:trace contextRef="#ctx0" brushRef="#br0" timeOffset="76206.755">9628 13369,'0'0,"0"0,0 2,5 9,-4 11,-1 13,-1 9,-3 10,0 7,-5 5,2 1,-1 6,-6 0,2 2</inkml:trace>
  <inkml:trace contextRef="#ctx0" brushRef="#br0" timeOffset="79250.4207">3080 14615,'0'0,"0"0,0 0,0 0,0 0,2 3,5 4,3 7,-4 6,0 10,-2 6,-1 3,-2 7,4 1,-4 0,5-2,-3-4,1-2,2-5,0-4,-5-4,-1-26,3 24,-3-24,2 22,-2-22,2 21,-2-21,2 14,-2-10,-2-13</inkml:trace>
  <inkml:trace contextRef="#ctx0" brushRef="#br0" timeOffset="88846.3915">4236 13048,'0'0,"0"0,0 0,0 0,0 0,1 7,5 16,3 7,1 10,4 10,-5 9,4 5,-1 5,-2 8,-6 6,3 1,-2 3,-3-1,0-4,4-7,-5-7,-1-9,2-5,1-5,4-6,0-4,2-5,-2-4,7-5,-1-4,8-5,2-3,6-5,7-5,0-3,9-3,2-3,7-2,7-1,4-2,6-1,10-1,6 0,8 6,5-4,6 4,8 3,3 3,4 0,4 6,-2-3,3 3,4 0,-2 4,3 2,1 2,5 0,0 4,1 2,-1 4,-6-3,-10 1,-7-4,-4 1,-10-1,-3-2,-4 1,-7 1,-5-4,-10 1,-6-4,-10-5,-8-3,-7-2,-3-6,-8-3,-2-6,-3-3,-7-4,0-9,-2-7,-3-7,-3-5,-4-7,2-6,0-1,-6-2,1-5,1-3,0-1,0 2,3-1,-3-2,-1-2,7 4,-2 3,1 5,0 3,-1 4,-2 6,-1 4,-1 6,-2 7,-1 36,1-30,-1 30,-1-27,-7 6,-6 9,-2 8,-9 6,-3 6,-5 3,-7 4,-6 1,-4 1,-6-2,-5-1,-7 0,-4-4,-9-2,-8 1,-8-1,-9-3,-6-2,-6-1,-6-3,-4-3,-6 0,-3 1,-7 0,-2 1,1 0,-3-2,-2 2,0-1,4 1,-3 1,5 0,3 0,0 0,5 0,2-1,5 2,3 4,10-1,7 6,9-2,9 4,6 4,5 3,12 4,7 5</inkml:trace>
  <inkml:trace contextRef="#ctx0" brushRef="#br0" timeOffset="94692.3934">9810 14864,'0'0,"0"0,0 0,0-1,0 3,-4 9,-2 2,-1 10,-6 9,1 8,-2 8,1 7,0 6,4 4,2 5,8 2,0-1,-1-2,8 1,1-5,-2-7,4-5,-4-8,-4-11,-3-34,1 30,1-5,-9-10,-6-6,0-11</inkml:trace>
  <inkml:trace contextRef="#ctx0" brushRef="#br0" timeOffset="97223.9859">4757 14942,'0'0,"-3"-6,0-7,0-9,3 22,-3-24,6-4,3-2,5 5,5 3,6 5,8 6,2 7,4 7,-1 8,0 5,-5 8,-8 7,-5 5,-10 8,-7 3,-7 6,-10 5,-9-2,-6 0,-1-5,-2-5,3-8,2-5,1-7,1-3,28-23,-27 20,27-20,-21 18,4-4,17-14,-3 11,15-4,20-3,12-4,11-4,5 1,6 3,4-3,-2 3,-3 0,-6 0,-11-1,-48 1,36 2,-36-2,27-2,-13-1,-11-4,-12-4,-13-1,-8-5</inkml:trace>
  <inkml:trace contextRef="#ctx0" brushRef="#br0" timeOffset="98400.1411">5519 15061,'0'0,"0"0,0 0,-4-3,4 3,-7-3,7 3,-8-3,8 3,-6-1,6 1,-3-2,8 0,8-1,7 0,5 1,9 3,11 1,8 1,8 0,7 1,5 5,2 0,1 1,-1 0,-10-3</inkml:trace>
  <inkml:trace contextRef="#ctx0" brushRef="#br0" timeOffset="98915.5996">6533 14916,'0'0,"3"-6,4-3,4-4,7-1,5-1,3 7,9 6,4 5,4 7,-1 7,-7 5,-3 6,-9 1,-11 3,-9-2,-11 2,-9-6,-9 0,-8-6,-3-6,-2-4,2-5,6-1,31-4,-28-1,28 1,-23-1,23 1,-12-3,10 3,16 0,8 4,8 2,8 4,3 6,3 6,-6 2,-3 1,-35-25,27 24,-10-3,-17-21,9 21,-10-1,-8-2,-14-2,-3-6,-8-5,-2-5,1-3,-2-8,-3-3,8-7,32 21</inkml:trace>
  <inkml:trace contextRef="#ctx0" brushRef="#br0" timeOffset="99950.1079">7316 15219,'0'0,"9"3,13 2,15 7,23 0,17 7,8-1,6 0,-3-6,-9-14</inkml:trace>
  <inkml:trace contextRef="#ctx0" brushRef="#br0" timeOffset="100345.5584">8317 14964,'0'0,"0"0,0 2,-3 7,-2 6,-9 8,0 9,-10 9,-5 4,-2 1,3 1,2-3,8-7,11-6,3-4,8-5,4-6,9-5,8-7,5-4,2-4,-5-2,5-2,-1-3,-1 1,-30 10,27-8,0 5,-4 7,-8 8,-2 10,-9 4,-2 5,-3 4,1 1,0 0,2 3,-1-2,-1-37,1 35,4-8</inkml:trace>
  <inkml:trace contextRef="#ctx0" brushRef="#br0" timeOffset="100533.0116">8869 15361,'0'0,"13"1,11 6,16 8,20 3,1 1,1 3,0-2</inkml:trace>
  <inkml:trace contextRef="#ctx0" brushRef="#br0" timeOffset="102813.1456">3251 15788,'0'0,"0"0,3-5,-3 5,3-7,-1 1,4 9,0 8,5 10,1 13,0 9,1 11,-4 8,-2 2,3 0,-2 3,0-1,1-2,-1 0,-1-6,-1-5,3-8,1-7,2-7,8-4,9-8,8-8,14-17</inkml:trace>
  <inkml:trace contextRef="#ctx0" brushRef="#br0" timeOffset="103344.2592">9761 16211,'0'0,"11"1,7 5,4 2,-2 7,1 5,-3 7,-8 11,-6 4,-4 9,-4 7,-9 6,-1 4,1 3,0 7,1-3,1 4,4-5,5-1,-1-2,4-3,1-4,-2-4,2-2,-3-8,-1-7,2-43,-4 32,-5-11,-9-20,-9-17,-10-17</inkml:trace>
  <inkml:trace contextRef="#ctx0" brushRef="#br0" timeOffset="103828.568">3881 16305,'0'0,"19"1,19-3,23-5,24 10,12-4,10 3,0-2,-20-5</inkml:trace>
  <inkml:trace contextRef="#ctx0" brushRef="#br0" timeOffset="104082.9627">3815 15162,'0'0,"9"0,14-5,16-3,23-1,15 2,7 3,4 7,-6 4,-5 1</inkml:trace>
  <inkml:trace contextRef="#ctx0" brushRef="#br0" timeOffset="105370.9769">5029 16170,'0'0,"1"-11,-1-4,2-7,7 0,3 2,7 6,4 6,12 9,4 7,3 6,1 7,-7 7,-7 6,-8 2,-10 0,-8-2,-13 0,-9-7,-7-6,-4-5,-5-7,-2-2,37-7,-34 2,34-2,-31-2,31 2,-23-5,9-1,14 1,16 2,10 6,13 4,6 10,0 10,4 7,-4 0,-9-1,-7-2,-11-4,-7 0,-14-1,-7 0,-5-2,-9-3,-7 0,-5-5,-10-7,-8-2,-9-4,5-10,2-12,12-9,11-6</inkml:trace>
  <inkml:trace contextRef="#ctx0" brushRef="#br0" timeOffset="105605.2644">5771 16420,'0'0,"11"0,13 2,23-2,16 4,15 1,11 7,1 3,1-2</inkml:trace>
  <inkml:trace contextRef="#ctx0" brushRef="#br0" timeOffset="105995.7913">6692 16288,'0'0,"1"-8,1-6,2-3,-4 17,9-18,4 3,17 8,3 6,6 9,-4 9,0 6,-6 4,-10 5,-9-1,-7 3,-16 2,-12 2,-11-7,-3-1,-3-5,0-4,4-7,3 0,35-14,-31 10,31-10,-20 6,8-2,24-1,11 4,16-3,20 2,8 3,2-2,12-1</inkml:trace>
  <inkml:trace contextRef="#ctx0" brushRef="#br0" timeOffset="106217.1509">7389 16593,'0'0,"16"1,15 4,18 5,15 7,8 2,2-1,-5-2</inkml:trace>
  <inkml:trace contextRef="#ctx0" brushRef="#br0" timeOffset="106717.0457">8198 16341,'0'0,"-2"10,-5 11,-7 17,-1 8,-5 3,2 1,3-1,8-11,5-1,7-5,6-4,4-4,1-2,7-8,3-5,5-6,-2-6,3-8,-6-2,0-8,-5-5,-21 26,21-30,-7 3,-14 27,9-26,-9 26,4-20,-4 20,1-15,-3 13,-3 15,2 11,-2 9,2 6,1 2,2 3,2 1,3-1,-3-3,-2-41,6 40,-6-40</inkml:trace>
  <inkml:trace contextRef="#ctx0" brushRef="#br0" timeOffset="107003.16">8784 16780,'0'0,"14"0,6 3,12 1,11 4,6 4,4 1,-2 5,-4-2,-3-1,-3-2,-41-13,32 12,-4-1,-28-11,25 8,-9-2,-16-6,3-1</inkml:trace>
  <inkml:trace contextRef="#ctx0" brushRef="#br0" timeOffset="108914.9703">3592 17041,'0'0,"-1"-6,-3-11,1-9,0 0,3 26,3-26,-3 26,1-18,-1 18,4-10,0 10,4 15,-1 12,1 9,0 10,-5 4,-3 3,3 3,-2 1,-1 0,0 0,2-4,-2-4,1-4,1-8,5-7,-7-30,14 21,7-16</inkml:trace>
  <inkml:trace contextRef="#ctx0" brushRef="#br0" timeOffset="109118.082">4117 17309,'0'0,"9"2,6-1,15 6,22-7,12 3,11-1,6 0,7-4,-3-3</inkml:trace>
  <inkml:trace contextRef="#ctx0" brushRef="#br0" timeOffset="110299.2451">5106 17086,'0'0,"0"-9,3-4,-3 13,5-16,2-5,6 0,5 3,5 4,7 5,3 8,5 6,-6 6,-3 6,-6 8,-10 1,-6 3,-9 0,-9 1,-5-5,-9-1,25-24,-23 19,-1-6,24-13,-25 9,25-9,-17 5,17-5,-13 1,13-1,-10-1,10 1,-6-1,6 1,-2-1,2 1,-1-1,1 1,0-1,0 1,1 1,-1-1,2 2,-2-2,1 1,-1-1,2 2,-2-2,1 1,-1-1,2 1,-2-1,0 0,0 0,0 1,0-1,-2 1,2-1,-1 4,1-4,-5 3,5-3,-5 3,5-3,-6 6,6-6,-10 7,10-7,-8 6,8-6,-4 4,4-4,-3 3,3-3,-1 2,1-2,-3 0,3 0,-3 0,3 0,-3 0,3 0,-3 0,3 0,0 0,0 0,0 0,0 0,3 0,-3 0,0-1,0 1,3 1,-3-1,3 0,-3 0,1-1,-1 1,2 0,-2 0,1-1,-1 1,2-1,-2 1,1-2,-1 2,2 0,-2 0,0-1,0 1,0 0,0 0,0 0,0 0,0 0,0 0,0 0,0 0,1 0,-1 0,0 1,0-1,0 0,0 0,0 0,0 0,0 0,0 0,0 0,0-5,0 5,2-12,-2 12</inkml:trace>
  <inkml:trace contextRef="#ctx0" brushRef="#br0" timeOffset="110861.6182">5269 16937,'0'0,"0"0,0 0,-3 5,0 7,-6 8,-2 6,0 7,-4 2,-2 4,0 1,1-3,3-2,0-5,2-4,11-26,-9 24,6-6,3-18,5 14,12-2,9-3,13-6,3 0,4-3,2-3,0-4,-3 2,-4-4,-41 9,39-11,-2 2,-37 9,29-9,-29 9,23-10,-23 10,11-11,-9-4,-2 15,-8-15,8 15,-11-13,11 13,-15-10,15 10,-10-6,0 14,-1 16,5 9,-3 6,2 2,3 2,1-2,3 0,3-5,-3-1,0-35,7 32,4-11,12-10</inkml:trace>
  <inkml:trace contextRef="#ctx0" brushRef="#br0" timeOffset="111080.3366">6005 17326,'0'0,"11"3,9 3,10 4,15 3,12 1,7 1,10-1,-1-6,-4-1</inkml:trace>
  <inkml:trace contextRef="#ctx0" brushRef="#br0" timeOffset="111659.6872">6753 17186,'0'0,"0"-6,0 6,0-11,1-4,6-3,8 0,8 4,4 7,0 5,7 6,1 8,-6 8,-5 5,-5 1,-10 0,-7 1,-7-1,-7-4,-9-1,-4-2,-1-5,26-14,-29 10,29-10,-27 6,27-6,-22 1,10 0,11 0,14 0,8 0,4 4,3 4,7 3,0 6,3 6,-8 3,-5 1,-7 3,-18-31,11 28,-7-6,-5 1,1-23,-10 15,-5-4,-12-3,-7-2,-3-7,-6-6,1-4,3-11,7-4,8-5,14 0,13 5</inkml:trace>
  <inkml:trace contextRef="#ctx0" brushRef="#br0" timeOffset="111849.0812">7475 17410,'0'0,"9"-1,11 1,10-1,12 0,17 5,6 0,5-2,-1-4</inkml:trace>
  <inkml:trace contextRef="#ctx0" brushRef="#br0" timeOffset="112255.2584">8174 17186,'0'0,"0"0,8-3,7-2,15 0,4 4,2 5,-1 6,-4 6,-6 5,-6 8,-8 1,-9 2,-9 1,-11 1,-13-4,-5 0,-2-5,1-3,2-8,35-14,-29 14,29-14,-30 10,30-10,-22 9,10-2,14 0,15 1,14 1,15 1,16-1,6-4,7-7,-1-2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16:44.4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4692 14272,'0'0,"0"0,0 0,0 0,0 0,11-2,4 0,8-1,10 0,10 2,9 0,8-1,8 1,10-4,7 2,10-1,11 2,8-2,9-1,7 3,10 1,1 1,9 2,5 0,0 6,3-1,-3 1,-5-1,-5 4,-10-4,-7 0,-9 5,-7-3,-12 0,-9 0,-14-1,-12-3,-14-2,-51-3,43 3,-43-3,23 0,-15-5,-23-1,-18-1,-15-3,-14-1,-9 0,-8 0,-10 1,-9 2,-7-2,-5 2,-10 1,-5-2,-5 1,-4 4,-5 1,-1-2,-4 4,-1 1,-1-2,4 5,3-2,5 6,7-1,4 0,9-1,8 2,13 0,13 0,17 1,63-8,-54 6,54-6,-37 2,14 0,21-8,14-1,20-3,20 0,16-1,17 1,8 0,11 3,8 2,6-1,9 3,6 3,9-3,4 6,3 2,-1 2,5-2,-4 4,-5 1,-3-1,2 0,-10 0,-7-2,-8-1,-9-2,-11-1,-11-3,-11-1,-7-5,-11-2,-7-2,-7-3,-5-3,-6 0,-9-7,1-3,-6 0,-1-7,0-2,0-3,-2-5,1 3,-4-4,3 0,0 1,2-6,1 1,-4 2,3-3,-4 1,-1 3,0 1,-3 1,-2 4,-1-1,1 5,-2 2,-4-3,-2 1,0 35,1-31,-2 1,1 30,-4-34,0 5,4 29,-8-26,-1 5,9 21,-14-17,-4 8,-6 6,-4 3,-1 1,-2 1,-5 2,-3-1,-3 3,-5 0,-4 0,-6-2,-3 3,-7-6,-3 2,-4 1,-4 0,-4-3,-4 2,-5-3,-4-2,-3 2,-4 1,-3-2,-4 4,-1-2,-2-1,0 3,-3 1,-1-3,-1 3,3 2,0-3,0-1,6-1,1 2,5 2,0-2,4 1,4-1,7 1,0 0,8 1,7 2,5 2,3 0,9-2,8 1,8 3,5-3,5 3,4 3,2 4,8 0,-1 3,1 5,1 7,2 2,4 1,-2 3,4-1,0 3,5 3,-2-2,3 4,0 1,4 1,1-2,0-1,-1-2,2-1,1-3,4-4,5-2,3-2,7-5,14-2,17-1,22-3,34-9,31-4</inkml:trace>
  <inkml:trace contextRef="#ctx0" brushRef="#br0" timeOffset="25268.377">12884 12633,'0'0,"0"0,1-9,2-12,7-1,7-3,11 2,7 8,12 9,8 9,6 11,-3 8,-3 7,-8 6,-13 3,-16 3,-16 3,-11-1,-11 4,-16-9,-11-3,-3-8,2-5,4-6,44-16,-37 14,37-14,-28 10,14-4,16-2,15-1,18 1,11 2,11 3,4 6,10 1,0 11,-6 4,-9 1,-13 1,-17 0,-15 0,-11-1,-12 0,-17 2,-18 0,-11 1,-12-4,-1-7,-4-8,3-5,6-11,11-4,6-12,21-10</inkml:trace>
  <inkml:trace contextRef="#ctx0" brushRef="#br0" timeOffset="25580.8024">13943 12338,'0'0,"3"5,-3 9,2 19,-4 6,2 15,3 8,-1 2,1 6,1 2,-5 3,-2-1,1-2,1-5,-1-5,4-6,-1-6,2-7</inkml:trace>
  <inkml:trace contextRef="#ctx0" brushRef="#br0" timeOffset="25971.3291">14081 13533,'0'0,"-8"7,-5 5,-8 10,0 5,1-1,20-26,-10 28,8 1,11-4,-9-25,23 17,5-6,5-9,-33-2,33-5,-4-7,-9-8,-2-2,-7 0,-9 0,-3 0,1 22,-10-16,-8 4,-11 5,-4 5,1 7,3 3,29-8,-26 11,5 3,11 3</inkml:trace>
  <inkml:trace contextRef="#ctx0" brushRef="#br0" timeOffset="26781.6685">14905 12782,'0'0,"0"0,-1 1,1-1,5-1,4 1,17 0,9 2,14 0,5 4,6 3,11 1,-4 4,-1 2,-9 3,-57-19</inkml:trace>
  <inkml:trace contextRef="#ctx0" brushRef="#br0" timeOffset="26969.1767">14837 13152,'0'0,"5"5,11 0,11 5,23-3,20-2,17 2,17-5,12-1</inkml:trace>
  <inkml:trace contextRef="#ctx0" brushRef="#br0" timeOffset="27489.8589">16885 12466,'0'0,"-7"0,-6-4,-16 4,-11 5,-14 5,-10 7,-5 8,-4 11,0 10,1 13,-4 13,1 9,9 4,12 0,7-3,16-8,16-4,14-4,11-8,13-8,15-5,7-7,9-11,7-6,3-10,-3-11,-2-9,-10-5,-7-9,-9-5,-8-8,-8 1,-8-1,-11 1,-8 1,-8 3,-12 4,-13 4,-8 4,-8 9,-10 6,2 11,-2 5,-3 5,2 6,10 2</inkml:trace>
  <inkml:trace contextRef="#ctx0" brushRef="#br0" timeOffset="28568.0783">12623 13893,'0'0,"7"-2,6-2,9 0,16 1,8-2,4 3,5 0,3-4,2 2,5 2,-1 0,-4 1,-2 2,-9 4,-49-5,40 5,-40-5,32 5,-15 3,-20-3,-16-4</inkml:trace>
  <inkml:trace contextRef="#ctx0" brushRef="#br0" timeOffset="28833.6248">12608 13957,'0'0,"0"0,2 0,9 1,13-1,11 0,9-4,10 2,10 0,4 3,0-1,2 3,-4 2,-4 0,-62-5,50 5,-50-5,42 4,-14 4,-25 1,-16 1</inkml:trace>
  <inkml:trace contextRef="#ctx0" brushRef="#br0" timeOffset="44482.2411">12353 14525,'0'0,"-3"15,5 13,3 19,-2 12,-1 10,-1 0,-1-4,-2-7,2-58,0 47,-1-11,1-36,-3 26,3-26,-3 14,3-14,-2-11,-1-13,5-11,1-6,3-12,8-2,1-5,3 6,7 3,1 9,2 9,4 7,5 11,-1 9,1 12,2 11,2 8,-5 12,1 6,-4 6,-4 0,-3 2,-5-2,-4-2,-1-4,-3-6,-13-37,13 31,1-8</inkml:trace>
  <inkml:trace contextRef="#ctx0" brushRef="#br0" timeOffset="44638.4501">13285 14996,'0'0,"19"0,19-1,16-2,20 1,8-3</inkml:trace>
  <inkml:trace contextRef="#ctx0" brushRef="#br0" timeOffset="44831.3399">13899 14674,'0'0,"0"0,0 8,1 25,1 6,-1 12,2 9,0 0,1 2,0-1,0-4</inkml:trace>
  <inkml:trace contextRef="#ctx0" brushRef="#br0" timeOffset="45137.2555">14257 14340,'0'0,"9"3,14 11,6 17,18 15,11 18,-2 14,-6 8,-6 9,-18-1,-7 3,-22-4,-13-4,-14-9,-12-9,-13-16,-9-12,-17-17,-8-12,-15-18</inkml:trace>
  <inkml:trace contextRef="#ctx0" brushRef="#br0" timeOffset="45449.7288">12210 14057,'0'0,"-15"2,-21 11,-12 19,-14 18,-6 17,7 14,12 12,12 9,18 6,9 3,17 2,8-4,14-7,13-5,15-12,12-13,19-14</inkml:trace>
  <inkml:trace contextRef="#ctx0" brushRef="#br0" timeOffset="45762.1556">15117 14398,'0'0,"2"21,1 14,-2 26,-6 14,2 9,-5-5,1 3,-1-12,5 0,2-6,1-5</inkml:trace>
  <inkml:trace contextRef="#ctx0" brushRef="#br0" timeOffset="46137.0384">15082 15404,'0'0,"-4"6,-8 6,-1 9,6 6,0 4,7 0,10 1,4-5,7 2,5-11,3-6,-29-12,32 7,-2-10,1-8,-8-6,-23 17,18-21,-9 0,-6-1,-3 22,-5-21,-6 2,-12-2,-5 7,-7 3,0 0,-3 5,2 2,36 4</inkml:trace>
  <inkml:trace contextRef="#ctx0" brushRef="#br0" timeOffset="53555.9404">15780 14757,'0'0,"2"-9,3-10,1-10,7-8,3-5,10 1,5 2,5 8,4 7,7 10,-2 10,7 9,-4 9,1 10,1 2,-3 8,2 0,2 2,1 2,-2-2,-2-4,1-4,-5-8,1-9,-4-9,3-9,-7-4,0-7,-4-3,-10-8,-2-9,-3-3,0-4,-6-4,-3 0,-3 3,-4 4,-2 42,1-37,-1 37,3-25,-3 25,0-16,-5 16,0 20,-3 13,-3 6</inkml:trace>
  <inkml:trace contextRef="#ctx0" brushRef="#br0" timeOffset="54102.6793">15878 15154,'0'0,"11"-3,18 2,16-3,21 1,13-2,11 3,7 0,4 5,1 2,-7 0,-8 3,-15 2,-72-10,59 8,-59-8,43 11,-20 3,-29 3,-19-2,-18 1,-20-4,-13-1,-1 2,-10 0,-4-1,3 3,11-1,8-4,10 2,15-3,44-9,-34 11,34-11,-22 8,20 0,30-5,23 2,13-2,19-3,13 0,4 2,9 2,1-2,-1-2,-8 2,-8-2,-6-3</inkml:trace>
  <inkml:trace contextRef="#ctx0" brushRef="#br0" timeOffset="54727.5594">18079 14592,'0'0,"0"0,4 3,12 10,2 8,0 9,0 12,1 7,-11 6,1 5,-7 2,-1 1,-5-3,-2-6,6-54,-5 43,5-43,-5 31,5-31,-4 20,4-20,-3 10,1-14,3-21,1-12,3-8,2-4,4-7,4-2,1 0,3-1,2 4,11 4,0 9,4 12,1 11,3 7,1 11,0 8,1 8,-4 10,-2 7,-4 9,-1 7,-9 4,1 5,-7 7,-3-3,-7-2,-3-5,-4-4,4-6,-3-44,1 36,-1-36,1 34,0-8,4-16</inkml:trace>
  <inkml:trace contextRef="#ctx0" brushRef="#br0" timeOffset="55118.0669">19508 14200,'0'0,"0"14,1 13,2 16,-3 13,1 9,3 4,-3-2,3 4,1-4,-4-1,3 0,-5-5,-3-6,-1-2,2-3,-4-6,2-2,0-4</inkml:trace>
  <inkml:trace contextRef="#ctx0" brushRef="#br0" timeOffset="55602.4101">19595 15430,'0'0,"0"0,-8 4,-11 5,-6 4,25-13,-28 21,1 5,2 6,8-3,12 1,5-3,10-3,6-1,5-5,0-5,6-5,0-4,0-3,-1-4,-2-2,-5-6,-5-6,1-7,-6 2,-5-8,-4 30,1-27,-6 3,-8 0,-3 7,16 17,-19-17,-5 6,-4 4,1 6,2 5,2 5,6 6,8 2</inkml:trace>
  <inkml:trace contextRef="#ctx0" brushRef="#br0" timeOffset="64169.1223">20135 11428,'0'0,"12"-9,16-5,13-2,17 5,9 4,7 8,0 13,3 8,-9 6,-9 7,-16 3,-13 8,-15 2,-20 9,-11 5,-14 6,-9 1,-8 3,1 1,-9 1,5 1,5 1,7 4,12 1,11 2,17-2,18 1,19 1,18-1,19 1,8-6,20-13,7-5,1-10,-8-6,-12-7,-14-2,-22-4,-18-4,-15-1,-16 0,-17 2,-13-2,-13 7,-14 2,-12 5,-13 6,-7 10,-5 1,1 10,10 4,7 11,8 8,8 8,15 10,7 8,15 7,16 3,11 3,8 3,15-1,14-1,8-2,7 0,3-1,6-3,5 0,-3-2,-3-4,-1-2,-7-4,-10-5,-4-4,-10-10,-11-4,-9-10,-15-9,-9-12,-15-10,-11-4,-10-9,-12-7,-10-4,-11-6,-7-12,-11-6,-9-9,-2-8</inkml:trace>
  <inkml:trace contextRef="#ctx0" brushRef="#br0" timeOffset="65048.0264">23409 12028,'0'0,"-16"10,-16 10,-16 16,-17 12,-9 10,4 8,1 9,8 2,12 6,6 9,12 3,9 0,6 2,6-4,11-8,10-7,5-7,12-12,9-2,10-11,11-9,8-6,7-9,7-14,2-10,4-14,1-15,0-10,-4-14,-7-6,-8-7,-9-6,-9-4,-16-1,-3-2,-10 1,-12 2,-5 0,-7-2,-8 1,-11 3,-4-1,-1 9,-7 4,-3 7,-2 7,-5 10,-2 7,-4 10,5 9,-5 10,3 4,-4 8,3 9,1 4,2 8,1 8,2 2,3 1</inkml:trace>
  <inkml:trace contextRef="#ctx0" brushRef="#br0" timeOffset="65594.7827">24993 11650,'0'0,"0"0,-8 8,-10 9,-9 13,-7 5,-7 11,-4 8,-4 9,-1 10,-1 9,-3 7,4 8,3 6,6 1,11 0,5 2,15-5,8-1,10-4,13-8,8-3,13-7,12-2,11-2,4-9,10-9,-3-7,3-14,-6-14,-7-12,-9-15</inkml:trace>
  <inkml:trace contextRef="#ctx0" brushRef="#br0" timeOffset="66125.9014">25136 12338,'0'0,"0"0,1 2,0 15,1 10,2 13,1 11,2 7,-3 4,1 0,-4-4,-1-58,0 53,0-53,-4 41,4-41,-3 27,1-16,1-19,4-15,3-16,3-8,4-7,6-6,2 1,8-1,5 10,2 4,2 16,1 10,1 9,3 15,2 12,0 11,-3 8,-4 10,-6 6,-6 4,-4 6,-7 3,-10-1,-2-7,-3-56,-5 54,5-54,-7 41,2-16</inkml:trace>
  <inkml:trace contextRef="#ctx0" brushRef="#br0" timeOffset="66413.8411">26351 12116,'0'0,"-2"12,1 9,-3 16,2 13,-1 9,-1 5,-1 7,0 5,8 3,-9 2,6 4,0-2,-1-3,3-11</inkml:trace>
  <inkml:trace contextRef="#ctx0" brushRef="#br0" timeOffset="66804.4204">26457 13313,'0'0,"0"0,-6 2,-14 11,-4 7,-1 5,2 4,9 5,9-3,10 3,9-1,6-5,5-3,6-7,0-10,5-7,-3-6,-3-6,-10-11,-1-4,-7-5,-3-2,-11-1,-1 8,-10 1,-5 3,-2 6,-5 2,-4 5,29 9,-30-8,30 8,-27-3,7 7,18 2</inkml:trace>
  <inkml:trace contextRef="#ctx0" brushRef="#br0" timeOffset="67206.8234">26869 11753,'0'0,"7"-2,2 7,14 8,6 11,5 11,7 13,1 16,0 14,-8 5,-4 6,-10 10,-3 3,-2 3,-7 3,0 3,-6 1,-4-3,-5 2,-9-5,-5-4,-9-5,-10-3,-1-4,-11-5,3-15</inkml:trace>
  <inkml:trace contextRef="#ctx0" brushRef="#br0" timeOffset="70628.7746">27494 12505,'0'0,"13"-2,15 2,17-1,17-3,11 4,1 7,1-1,-2 3,-8 1,-12-2</inkml:trace>
  <inkml:trace contextRef="#ctx0" brushRef="#br0" timeOffset="70831.8633">27559 12882,'0'0,"14"2,20-3,23-2,28-4,16 4,7-5,3 3</inkml:trace>
  <inkml:trace contextRef="#ctx0" brushRef="#br0" timeOffset="71418.6664">29219 12015,'0'0,"-6"0,-9 1,-15 8,-8 6,-9 10,-1 10,-2 8,4 14,5 7,4 8,4 6,7-2,9-5,7-2,11-7,9-4,9-4,9-1,8-9,9-2,7-13,6-5,4-13,7-14,0-9,-1-10,-2-11,-10-14,-2-7,-12-14,-7-10,-9-6,-8 0,-11 3,-8 5,-6 7,-8 6,-5 6,-7 6,-7 2,-9 5,0 7,-2 9,0 7,3 9,0 8,1 9,2 9,4 6,8 8,27-28,-22 28</inkml:trace>
  <inkml:trace contextRef="#ctx0" brushRef="#br0" timeOffset="71824.7174">30296 11600,'0'0,"-12"8,-3 7,-11 17,-12 11,-6 11,0 12,-1 12,4 8,5 11,5 6,3 2,8 4,11-5,6-3,13-1,4-3,7-3,13-4,10-3,7 0,9-6,5-6,2-8,-2-9,0-14,-5-14,-4-20,-5-16,-10-19</inkml:trace>
  <inkml:trace contextRef="#ctx0" brushRef="#br0" timeOffset="72397.5808">30586 12204,'0'0,"3"8,1 12,3 20,-3 11,-1 9,3 1,-2-1,-3-3,0-9,-1-48,0 40,0-40,-2 27,2-27,-2 20,0-14,-2-11,0-14,2-6,6-10,3-7,5-5,4-4,5-4,-1 3,7 4,0 5,2 14,-2 10,1 9,2 11,4 9,-2 10,-1 6,-2 11,-3 5,-4 8,-4 2,-5-1,-1 7,-7-3,-3-3,-2-2,-1-7,-4-5,5-38,-4 32,4-32,-7 25,5-7,11-18,6-12,5-18</inkml:trace>
  <inkml:trace contextRef="#ctx0" brushRef="#br0" timeOffset="72983.7934">31245 11332,'0'0,"0"0,0 3,0 8,1 5,3 9,-3 7,0 5,1 3,-2-1,-3-5,3-34,-6 29,6-29,-5 20,5-20,-4 12,2-8,1-9,5-9,2-5,2-9,0-7,9-2,1-6,2 0,5-3,2 7,-3 6,5 5,0 9,3 9,-3 5,-1 3,3 9,2 5,-4 10,1 7,-2 5,-4 6,-6 1,-5 4,-9 0,-4 2,-6 0,-4-3,3-5,-1-2,1-6,7-31,-4 32,4-5,9-5,6-7</inkml:trace>
  <inkml:trace contextRef="#ctx0" brushRef="#br0" timeOffset="73461.5652">32355 11557,'0'0,"0"0,0 0,0 0,3 11,7 6,3 9,5 13,4 9,-1 8,2 2,-2 10,5 7,-7 7,-3 4,0 5,-3-2,-8 2,-3 1,0 0,-3 2,-4-4,-3 1,-4-4,-4-1,-5-5,-6 1,2-6,-8-7,1-7,-3-7,0-7,-2-5,5-6,2-6,30-31,-28 24,28-24,-25 21,25-21,-21 15</inkml:trace>
  <inkml:trace contextRef="#ctx0" brushRef="#br0" timeOffset="121047.5671">22773 15672,'0'0,"0"0,4 11,2 10,2 8,2 5,0 7,0 1,-1 1,2 4,-4 1,1-2,-4-1,-4-45,8 40,-8-40,5 34,-5-34,5 25,-5-25,4 16,-1-8,-3-13,-1-12,2-15,0-10,-1-8,4-3,1-5,3 6,-2 0,9 6,-2 6,6 4,1 6,7 7,0 2,4 5,2 6,4 6,3 8,0 6,-4 5,-2 8,-4 2,-3 6,-6 2,1 6,-2 4,-3 3,-3 0,-4 4,4-3,-5 0,0-7,1-1,-2-3,-8-36,8 34,-3-5,-5-29,3 28,-3-28,2 20,-2-20,0 12,0-12,-1 7,-4-11,5 4,-7-17</inkml:trace>
  <inkml:trace contextRef="#ctx0" brushRef="#br0" timeOffset="123945.7905">24246 16391,'0'0,"0"12,-9 11,0 13,-5 10,-6 4,-1 3,-3-2,0-7,5-4,19-40,-19 32,19-32,-11 27,6-13,11-12</inkml:trace>
  <inkml:trace contextRef="#ctx0" brushRef="#br0" timeOffset="124355.4821">24692 15815,'0'0,"8"-9,4-4,7-3,9 1,4 5,4 6,3 13,3 9,-3 9,-3 6,-8 11,-12 3,-14 3,-14 6,-19 0,-9-3,-5-4,-6-9,5-9,5-6,2-5,39-20,-34 18,34-18,-26 15,9-1,19 3,20-2,17-2,17-1,15-3,10-8,3-5,-1-8,-6-10</inkml:trace>
  <inkml:trace contextRef="#ctx0" brushRef="#br0" timeOffset="124824.129">25412 15175,'0'0,"1"9,3 12,1 10,-1 2,-3 6,0-4,-1-35,-1 30,1-30,0 24,0-24,3 16,1-11,-4-5,5-7,2-10,3-9,6-5,-1 1,6 2,-1 3,2 7,0 8,3 7,-1 7,-1 7,1 9,0 9,-6 7,1 9,-2 7,-5 2,-2 6,-4 1,-1 2,-3-7</inkml:trace>
  <inkml:trace contextRef="#ctx0" brushRef="#br0" timeOffset="125081.9459">26158 16409,'0'0,"-5"13,-3 16,-8 16,-9 13,-2 6,-6-3,-1-1,0-5,34-55,-31 47,31-47</inkml:trace>
  <inkml:trace contextRef="#ctx0" brushRef="#br0" timeOffset="125815.9339">26552 15843,'0'0,"3"18,-4 12,0 16,3 5,3 5,0-4,-3-10,3-4,-5-38,2 31,-2-31,0 24,0-24,-1 17,1-7,1-13,0-11,2-8,3-12,2-3,2-3,1-3,1 0,0 2,4 3,3 4,1 4,1 5,3 3,5 8,-2 6,3 6,2 10,2 3,-3 13,-1 4,-2 6,-4 3,-5 6,-3 3,-5 1,-7-2,-3 0,-4-2,-2-3,2-2,3-38,-1 33,1-33,1 26,7-6,11-15,0-14</inkml:trace>
  <inkml:trace contextRef="#ctx0" brushRef="#br0" timeOffset="126441.334">27172 15200,'0'0,"0"0,0-10,1-5,-1 15,7-24,0-3,7-3,4 9,2 5,2 7,4 12,-2 9,-4 4,-2 7,-3 4,-9 4,-4 2,-7 1,-6 2,-1 0,-8-2,0-1,-1 1,0-5,21-29,-19 23,4 0,15-23,-14 19,14-19,-11 17,5 1,6-18,-2 18,4 1,-2-19,10 18,6 2,4-6,4-2,2-3,2-3,1-2,2 0,-2-3,-29-1,31 1,-5-2,-26 1,28 1,-28-1,23 0,-23 0,18 1,-18-1,15 1,-15-1,13 2,-13-2,8 6,-3 6,-4 4</inkml:trace>
  <inkml:trace contextRef="#ctx0" brushRef="#br0" timeOffset="126952.6894">27899 16768,'0'0,"0"0,0 1,0-1,5 7,-5-7,1 5,-1-5,0 6,0-6,0 2,0-2,0 2,0-2,-1 0,1 0,1 0,2 0,8-7</inkml:trace>
  <inkml:trace contextRef="#ctx0" brushRef="#br0" timeOffset="127223.5719">28136 16681,'0'0,"0"0,2-4,4-5,-1-7,7-1,2-3,3 0,6 4,0 3,-1 3,-22 10,26-4,1 4,-27 0,28 4,-28-4,26 4,-2-1,-24-3,24 0,1-3,8-3,2-3,0 1</inkml:trace>
  <inkml:trace contextRef="#ctx0" brushRef="#br0" timeOffset="127348.8501">28782 16539,'0'0,"0"0,5 0,4-4,10-1,6-1,-25 6,28-8</inkml:trace>
  <inkml:trace contextRef="#ctx0" brushRef="#br0" timeOffset="127476.1771">29151 16516,'0'0,"0"0,4 2,6-1,8-4,4-2,4 0,5 3</inkml:trace>
  <inkml:trace contextRef="#ctx0" brushRef="#br0" timeOffset="127581.9519">29481 16515,'0'0,"0"0,0 0,4 1,-4-1,7 0</inkml:trace>
  <inkml:trace contextRef="#ctx0" brushRef="#br0" timeOffset="148234.1283">28517 13880,'0'0,"8"-5,16-1,16 2,29-3,17 2,17 3,17-3,17 2,14 1,14 5,18-1,16 3,9 3,8-1,4 0,8 5,4 2,1 2,-1 1,-4 5,-3 2,-4 7,-12 1,-4 7,-11 3,-15-1,-15-3,-19-2,-24-3,-26-10,-23-9,-72-14,50 8,-24-4,-33-10,-27-7,-29-11,-24-3,-20-1</inkml:trace>
  <inkml:trace contextRef="#ctx0" brushRef="#br0" timeOffset="148738.1049">28776 14119,'0'0,"0"0,-13-3,0-4,0-4,9-3,9-4,23 0,23-1,24 4,19 1,17 1,19 2,15 4,10 4,11 1,7 6,11-1,5 6,7 3,4 5,-2 1,3 5,-3 0,2 5,-4 6,-3 1,-9 4,-10-5,-15-5,-13-4,-15-2,-17-2,-14-2,-15-4,-12-6,-19-3,-54-6,39 3,-16-3,-16-5,-23-5,-19-4</inkml:trace>
  <inkml:trace contextRef="#ctx0" brushRef="#br0" timeOffset="163877.1691">21741 2398,'0'0,"0"0,0 0,1 0,-1 0,1 5,-1 6,3 9,3 2,-3 5,-1 1,3 7,-7 4,4 2,1 3,2 1,-1-1,4-4,0-4,-10-4,2-32,2 30,1-3,-3-27,3 25,-3-25,1 24,4-5,-3 2,-2-21,5 17,-5-17</inkml:trace>
  <inkml:trace contextRef="#ctx0" brushRef="#br0" timeOffset="164785.257">21496 3302,'0'0,"0"0,-3 4,-14 7,-3 4,-8 6,-7 6,-12 6,-8 2,-10 5,-9 5,-9 2,-6 3,-8 4,-10 4,-3 3,-6 0,-10 3,3 2,-5 4,-1 4,-1-4,-2 6,7-7,8-6,10-2,10-7,11-7,14-5,13-7,11-4,48-31,-40 23,40-23,-31 16,13-2,25-15</inkml:trace>
  <inkml:trace contextRef="#ctx0" brushRef="#br0" timeOffset="165316.4275">21927 3430,'0'0,"3"11,-1 10,0 12,9 10,0 11,2 5,3 8,6 6,-3-2,4 9,2 4,-4 0,-1-7,1-1,-6-11,6-7,-7-10,1-5,-1-11,-14-32,15 28,-15-28,10 22</inkml:trace>
  <inkml:trace contextRef="#ctx0" brushRef="#br0" timeOffset="165834.0093">22280 3241,'0'0,"0"0,7 0,13 10,18 0,9 5,11 3,9 4,5 2,10 0,9 2,7 5,9 1,0 0,5 1,-1-1,5-1,4 2,4 2,3 0,7 2,-3 1,-1-1,-1 1,-2 1,-3 0,0-4,2 4,0-4,-6 3,-2-1,3-3,-8 2,-7-6,-6-4,-12-2,-10-7,-10-5,-9-2,-59-10,44 8,-44-8,35 5</inkml:trace>
  <inkml:trace contextRef="#ctx0" brushRef="#br0" timeOffset="169030.9888">17842 5421,'0'0,"-2"-8,-3-11,3-8,4-5,7-3,17 2,9 8,1 10,7 8,2 10,5 6,-7 11,-5 5,-4 10,-14 5,-3 7,-13 4,-5 8,-17 4,-6 0,-8-3,-2-4,-5-10,3-2,1-8,3-5,32-31,-29 24,29-24,-20 20,9-9,18-9,14-7,16-8,17-9,12-3,16-4,7 2,4 3,2 6,-9 1,-9 4,-15 8,-62 5,50-4,-50 4,36-4,-8 4,-28 0,18 4,-18-4,15 8</inkml:trace>
  <inkml:trace contextRef="#ctx0" brushRef="#br0" timeOffset="169727.5672">21468 5511,'0'0,"8"-5,11-6,10-2,17 2,10 8,3 5,0 6,-3 7,-9 2,-9 6,-16 2,-22-25,16 28,-14 3,-18 4,-7-5,-10-2,-2-8,35-20,-37 16,37-16,-31 10,31-10,-24 5,15-1,20-8,15 4,13 4,7 3,9 10,-2 4,-2 4,-3 10,-11 1,-8 3,-11 2,-7-5,-10-3,-8 0,-9-7,-8-4,-1-5,-7-4,-7-8,-7-5,-13-10,-9-6</inkml:trace>
  <inkml:trace contextRef="#ctx0" brushRef="#br0" timeOffset="170749.0608">26510 4862,'0'0,"0"0,3 0,2 5,-2 6,1 7,-4 6,-8 11,-3 6,-8 4,-8 5,-7 7,-5-3,-3 4,5-7,4-6,7-10,10-5,10-5,6-1,9-2,8-5,10-6,7-6,9 1,4-9,9-5,3-5,2-8,-3-4,-2-5,-10-5,-7 3,-12 2,-27 30,18-27,-18 27,9-27,-9 27,1-21,-1 21,-3-17,-4 13,3 23,1 21,3 18,1 16,4 15,3 6,0 5,-2 0,-13-9,-16-14</inkml:trace>
  <inkml:trace contextRef="#ctx0" brushRef="#br0" timeOffset="171471.2069">22194 4446,'0'0,"-4"7,-5 9,2 9,0 6,1 10,5-1,1 9,3 0,2-1,-2 2,0-2,3-3,-2-4,7-1,-5-5,3 2,6-5,-15-32</inkml:trace>
  <inkml:trace contextRef="#ctx0" brushRef="#br0" timeOffset="185466.5323">17810 6154,'0'0,"-4"9,-10 8,-13 14,-17 10,-7 10,-13 5,-2 5,-13 4,-11 7,-7 7,-10 5,-6 9,-7-5,5-2,7-3,11-9,9-9,9-7,16-5,8-10,11-7,44-36,-29 30</inkml:trace>
  <inkml:trace contextRef="#ctx0" brushRef="#br0" timeOffset="185857.1074">17986 6318,'0'0,"14"18,14 18,10 12,11 16,8 8,4 2,1 2,7 4,5 4,-2 2,2-6,0-3,1-9,-4-10,1-9,-6-5,-5-6,-10-8,-9-3,-13-1,-13-2,-14-2,-19-2</inkml:trace>
  <inkml:trace contextRef="#ctx0" brushRef="#br0" timeOffset="186423.531">15497 7834,'0'0,"7"-6,9-4,17 0,15 5,9 4,5 8,-5 5,-8 9,-15 6,-17 6,-16 2,-25 6,-17 1,-9-6,-7-2,-1-9,58-25,-45 15,45-15,-37 9,14-9,16-11,18-4,13-4,13 3,14 7,6 5,4 6,1 6,-62-8,53 11,-14 5,-11 6,-17 1,-16-1,-11 5,-11 0,-11 3,-14 6,-11 3,-9 7</inkml:trace>
  <inkml:trace contextRef="#ctx0" brushRef="#br0" timeOffset="187126.5507">18982 7772,'0'0,"0"7,0 9,-4 20,-4 10,-4 11,0 6,-4 3,4-3,3-4,5-8,6-13,-2-38,11 28,9-12,12-8,7-11,6-7,-4-5,-1-5,2-6,-6-5,-7-6,-4-3,-25 40,16-40,-10 4,-6 36,-5-32,5 32,-9-25,-5 13,0 16,2 19,2 16,1 19,5 15,3 12,1 9,2 11</inkml:trace>
  <inkml:trace contextRef="#ctx0" brushRef="#br0" timeOffset="190895.1239">15512 8575,'0'0,"0"0,0 4,0 14,-1 7,-5 13,-5 12,-4 7,-8 9,-8 5,-5 1,-5 1,-1-5,-5 0,5-5,-2-1,3-7,4-1,3-8,9-10,25-36,-21 34,21-34,-17 27,17-27,-11 23,4-10</inkml:trace>
  <inkml:trace contextRef="#ctx0" brushRef="#br0" timeOffset="191566.8493">14814 9887,'0'0,"-4"9,-1 13,-4 12,3 7,0 3,-2 4,7-5,1-4,2-2,5-8,1-4,7-8,8-4,3-9,10-6,2-6,5-7,3-5,-2-3,2-2,-8-7,-3 1,-7-1,-6 2,-22 30,12-31,-12 31,3-25,-3 25,-2-21,2 21,-8-13,-6 12,-3 15,1 11,3 6,3 6,2 1,6 0,0 2,3-2,2 0,0-3,1 0,6-2,-2-4,-8-29,6 27,-6-27,9 25,-9-25,7 20,-7-20,6 17,-6-17,5 8,-5-8,3 5,-2-6,-3-9,2 10,-4-15,4 15,-6-12</inkml:trace>
  <inkml:trace contextRef="#ctx0" brushRef="#br0" timeOffset="192141.4729">15181 10764,'0'0,"0"0,0 0,0 0,0 0,-1 0,1 0,0 5,3 8,3 7,2 3,-2 7,2 4,-1 3,2 12,-4 1,-1-2,1-2,-3-5,-2-6,1-7,1-3,-2-25,1 23,-1-23,4 21,-4-21,2 18,-2-18,1 13,-1-13,1 8,0-7,-2-15,1 14,0-20</inkml:trace>
  <inkml:trace contextRef="#ctx0" brushRef="#br0" timeOffset="194306.0942">15431 11419,'0'0,"0"0,-5 7,-5 13,-6 4,-2 6,0 0,1 2,17-32,-17 27,17-27,-15 20,3-5,4-13,8-10,4-9,7-6,-1-2,5-6,0-1,2-2,3 1,-20 33,14-30,-14 30,18-26,-18 26,12-16,-1 15,-3 19,1 11,-5 9,2 5,-1 3,-4 5,3 2,-2-6,4 0,-1-5,-5-42,1 36,-1-7,0-29,-3 26,3-26,-3 18,3-18,-4 10,4-10,-2 8,2-8,-1 6,3-4,8 0,12-2,6-1,8 1,7-3,8-3,-3 2,2 3,-8 0,-42 1,32 1</inkml:trace>
  <inkml:trace contextRef="#ctx0" brushRef="#br0" timeOffset="195214.1853">14094 12040,'0'0,"0"0,0 0,-5 1,5-1,-5-1,5 2,12 1,13 3,11 2,12-3,3-2,11 2,6-3,3-1,8 0,9 0,4-4,2-1,9-2,3 1,8 0,1 0,4-1,-1-2,4 0,1 0,1 1,1 0,5-1,1-1,1 1,0-2,1 1,-2-4,7 3,-5-2,3-2,7 2,-3 0,7-1,2-4,0 1,5-1,-3 3,1-4,1 4,3 3,0-3,8 1,1-3,-1 5,13-2,2 4,1 2,1 5,1-4,-2 3,2-1,1 3,3-2,-8-1,7 2,1-1,1-2,4 2,1-3,1 3,-1-2,2 3,1 1,-5 0,-4-1,-2-2,2-3,-2 1,-1 0,0-2,1 0,-4-1,1-1,-1 1,-3-6,-4 6,-7 0,-2-3,-4 2,-9 3,0 2,-5-1,-7 3,-10 0,-9 1,-13 2</inkml:trace>
  <inkml:trace contextRef="#ctx0" brushRef="#br0" timeOffset="197438.6959">18950 8619,'0'0,"0"0,0 0,1 1,2 2,-2 7,-2 5,1 9,4 5,-1 5,-1 2,-1 3,2 2,-3 3,0-1,4-2,1-1,0-4,-2-4,-3-32,7 28,-7-28,4 25,-4-25,5 21,-5-21,5 18,-5-18,5 11,-5-11,3 9,-3-9,2 0,-2 0,-2-3,2 3,-5-8,5 8,-7-8,7 8,-8-8</inkml:trace>
  <inkml:trace contextRef="#ctx0" brushRef="#br0" timeOffset="198688.3943">18896 9492,'0'0,"0"0,-6-4,4-6,-3-8,5 18,-7-21,3-5,5 2,-1 24,6-20,6 5,17 10,-1 8,3 9,-1 5,1 3,-9 4,-6-2,-8 1,-7 1,-6 0,-7-3,-6-4,-2-3,-6-1,26-13,-27 9,27-9,-21 3,4-1,12-7,11 2,10-3,5 4,9 1,-3 6,-2 7,2 4,-27-16,30 19,-9 5,-21-24,22 26,-13 0,-9-26,-6 29,-12-5,-19 0,-9-4,-9-8,-9-5,-8-2,-7-1,3-2,9 2</inkml:trace>
  <inkml:trace contextRef="#ctx0" brushRef="#br0" timeOffset="198969.5826">18930 10041,'0'0,"0"0,-2 1,2 7,-1 10,-2 11,2 6,1 12,6 5,-5 5,4 3,0 2,0 5,-2 7,-6-1</inkml:trace>
  <inkml:trace contextRef="#ctx0" brushRef="#br0" timeOffset="199203.9472">18945 11036,'0'0,"6"10,1 9,2 22,-2 11,0 9,0 2,-4-3,-7-6</inkml:trace>
  <inkml:trace contextRef="#ctx0" brushRef="#br0" timeOffset="200252.6001">21958 6438,'0'0,"-5"11,-13 10,-7 14,-15 10,-4 9,-5 7,-6 8,-2 2,-1 9,-10 5,1 1,-1-3,4-3,8-11,5-10,51-59,-39 49,39-49,-27 37,12-10,12-15,15-9,15-20</inkml:trace>
  <inkml:trace contextRef="#ctx0" brushRef="#br0" timeOffset="200627.5115">22375 6312,'0'0,"8"8,10 8,6 12,19 10,6 8,11 6,4 1,6 5,6-1,10 3,4 0,5-4,3-2,0-9,-4-3,-4-7,-4-5,-10-2,-10-3,-10-3,-56-22,44 19,-13-2,-15 0,-14-5,-20-6,-27-10</inkml:trace>
  <inkml:trace contextRef="#ctx0" brushRef="#br0" timeOffset="201658.8023">20767 7742,'0'0,"15"-2,5-1,7 5,12 2,-3 10,-5 6,-11 6,-9 7,-8 6,-18 6,-8 8,-13 2,-7-7,4-5,1-9,38-34,-32 23,32-23,-22 14,19-7,21-9,22-10,20-7,11-3,6-1,7 3,-1 1,-10 2,1 0</inkml:trace>
  <inkml:trace contextRef="#ctx0" brushRef="#br0" timeOffset="202158.6958">23653 7425,'0'0,"0"11,1 18,-9 14,-12 6,-3 8,-4 4,-4-5,3-2,28-54,-22 46,22-46,-17 36,11-18,12-16,13-9,9-6,5-8,5-1,2 1,0 2,1 5,4 9,-1 8,-1 14,3 8,-2 8,-10 9,-3 2,-10 0,-13-4,-16-10,-18-12,-23-14</inkml:trace>
  <inkml:trace contextRef="#ctx0" brushRef="#br0" timeOffset="206509.1496">20912 8518,'0'0,"0"8,0 12,-1 15,7 10,6 12,2 2,2 3,-2-3,-2-5,-3-7,-3-5,0-6,-2-2,1-8,0 1,-7-5,0 1,3-1</inkml:trace>
  <inkml:trace contextRef="#ctx0" brushRef="#br0" timeOffset="206965.596">21041 9540,'0'0,"-3"13,-4 11,-2 10,-2 4,-2 3,4-5,9-36,-7 33,7-5,8-3,6-8,10-10,3-8,6-5,3-8,-1-2,-2 0,-3 0,-4-2,-26 18,19-19,-19 19,12-13,-12 13,6-7,-4 1,-3 12,-7 9,0 4,-3 11,0 4,2 4,-1 3,3 5,7 3,1 5,4 3,-5 0</inkml:trace>
  <inkml:trace contextRef="#ctx0" brushRef="#br0" timeOffset="207249.1435">21291 10506,'0'0,"0"0,1 8,0 15,1 12,1 4,2 10,-2-2,2 4,-2-2,-2-1,0-2,-1 3,-1-6,-1-6</inkml:trace>
  <inkml:trace contextRef="#ctx0" brushRef="#br0" timeOffset="207733.406">21379 11025,'0'0,"0"0,0 4,4 7,-1 6,4 8,-3 5,0 6,-3 3,4-2,-2-1,0-4,-5-5,2-3,0-24,-3 22,2 1,1-23,-1 22,1-22,2 19,-2-19,3 21,-3-21,2 16,-2-16,1 14,-1-14,6 10,-6-10,2 6,-2-6,2 4,-2-4,2 1,-2-2,0 1,-3-10,0-9,3 19,-7-20,7 20,-6-22,6 22,-11-22</inkml:trace>
  <inkml:trace contextRef="#ctx0" brushRef="#br0" timeOffset="208602.9679">21379 11140,'0'0,"0"0,0 0,-2-5,2 5,-2-4,2 4,-5-3,-1 4,-6 3,-3 5,-4 1,19-10,-19 12,19-12,-18 7,18-7,-15 9,15-9,-12 3,6-6,11-9,3-6,4-1,0-6,1-2,-1 1,-12 26,14-29,-1-1,-13 30,12-25,-12 25,10-20,-10 20,3-13,-1 11,-3 18,-2 11,2 10,-2 10,2 2,1-1,5-2,0 0,2-3,0-3,-1-5,-6-35,6 29,-1 0,-5-29,4 26,-4-26,1 21,-5-3,4-18,-14 14,-1-4,15-10,-22 10,22-10,-22 7,22-7,-22 5,22-5,-15 3,12-4,14-5,15 2,12-6,8 0,6 2,1-1,1 3,-3 0,-51 6,45-5,-45 5,35-6,-35 6,27-4,-10 0,-17 4,4-3,-14-2</inkml:trace>
  <inkml:trace contextRef="#ctx0" brushRef="#br0" timeOffset="209290.3089">23834 8342,'0'0,"0"0,0 0,0 1,-3 3,-2 13,-3 4,4 8,1 6,2 2,2-1,0 3,3-4,0-2,1-4,-5-29,3 30,-3-30,1 24,-1-24,2 23,-2-23,1 21,-1-21,-1 15,1-15,-4 10</inkml:trace>
  <inkml:trace contextRef="#ctx0" brushRef="#br0" timeOffset="210368.6496">23688 9210,'0'0,"0"0,0-6,0-6,-3-7,0-3,3 22,2-24,6 2,11-4,6 7,4 6,3 7,-4 9,-2 10,0 7,-8 8,-6 3,-3 7,-12 5,-2-1,-10 2,-5 1,-7-5,-4-6,0-4,31-30,-29 24,29-24,-25 17,25-17,-19 13,8-5,14-7,16-2,12-3,14-1,8-3,6 2,-1 0,-2 1,-9-3,-47 8,40-4,-40 4,28-1,-18 5,-17 7</inkml:trace>
  <inkml:trace contextRef="#ctx0" brushRef="#br0" timeOffset="210807.6924">23900 9786,'0'0,"0"0,0 0,0 0,-3 5,-1 9,4 14,-3 10,3 5,0 1,0-2,0-2,4-4,-3-2,-1-34,1 29,0-1,-1-28,-1 24,1-24,-3 23,3-23,0 18,0-18,-2 12,2-12,-2 10,0-4,2-6,-8-3</inkml:trace>
  <inkml:trace contextRef="#ctx0" brushRef="#br0" timeOffset="211992.3003">23818 10561,'0'0,"0"0,0 0,1-1,-1 1,1-4,-1 4,0-2,0 2,0-1,0 1,1-2,-1 2,-1 0,1 0,0 0,0 0,0 0,0 0,0 0,0 0,0 0,0 0,0 0,0 0,0 0,0 0,0 0,0 0,0 0,0 0,0 0,0 0,0 0,0 0,0-1,0 1,0-2,0 2,-1-2,2 3,-2 7,0 6,1 7,8 6,-3 4,4 2,-2 1,1 2,-1-1,-3-3,1-3,-5-29,5 31,-2-5,-3-26,3 28,-3-28,2 22,-2-22,1 21,-1-21,2 16,-2-16,3 17,-3-17,2 15,-2-15,4 12,-4-12,2 7,-2-3,0-4,-5-8</inkml:trace>
  <inkml:trace contextRef="#ctx0" brushRef="#br0" timeOffset="213063.5974">26492 6211,'0'0,"-4"8,-7 4,-7 9,-13 8,-8 11,-6 8,-11 7,-9 4,-6 5,-6 2,-7-2,2-5,6-2,4-7,17-10,11-5,44-35,-31 31,17-8,13-3,15-7,17-14,19-16</inkml:trace>
  <inkml:trace contextRef="#ctx0" brushRef="#br0" timeOffset="213462.542">26848 5979,'0'0,"9"5,8 3,8 14,20 10,6 5,7 4,17 5,11 0,1-2,11 2,8 1,4-3,4-2,2-2,0-5,-2 2,-7-4,0 0,-9 1,-5-1,-12-3,-11-3,-15-3,-13-4,-42-20,31 20,-12-6,-13 0,-13-3,-14-5,-20-8</inkml:trace>
  <inkml:trace contextRef="#ctx0" brushRef="#br0" timeOffset="214092.3721">25374 7349,'0'0,"0"0,-3-11,1-6,14-5,11 2,13 3,10 6,6 13,-2 11,-7 12,-8 10,-13 10,-16 8,-17 7,-14 1,-11 1,-6-7,-6-13,5-5,-1-10,44-27,-36 18,36-18,-25 13,14-8,27-10,25-8,18-3,20-11,15 2,11-2,-3 6,-5 3,-13 5,-14 1,-16 3,-12 5,-42 4,31-7,-6 0</inkml:trace>
  <inkml:trace contextRef="#ctx0" brushRef="#br0" timeOffset="214657.3193">28605 7003,'0'0,"8"-7,7-10,7 2,7 0,5 5,6 8,-4 8,-3 4,-7 8,-11 6,-12 1,-11-2,-17 5,-13-3,-10-4,-3-3,2-3,49-15,-40 10,11-3,20 0,18 3,19 2,18 2,15 3,9 4,0 4,0 10,-9 2,-11 1,-50-38,36 38,-17 0,-19-2,-17-2,-9-5,-14-5,-13-10,-15-8,-21-12,-23-9</inkml:trace>
  <inkml:trace contextRef="#ctx0" brushRef="#br0" timeOffset="215579.7091">25636 8026,'0'0,"0"0,1 2,-1 10,4 9,3 11,-2 8,-3 7,5 4,2 3,-5 3,2 1,2-5,-2-6,-2-4,1-8,4-2,-9-33,6 30,-6-30,4 26,2-1,-6-25,8 22,-8-22,6 16,3-10</inkml:trace>
  <inkml:trace contextRef="#ctx0" brushRef="#br0" timeOffset="216157.7035">25585 9060,'0'0,"-1"-7,1-7,3-2,7-2,7 2,9 8,4 8,8 6,1 11,-1 6,-4 4,-3 2,-11 1,-12-1,-10-2,-9 0,-8-4,-11 1,1-7,29-17,-29 14,29-14,-22 9,22-9,-16 3,12-7,16-8,10 0,10 3,5 8,6 6,-1 11,-4 3,-4 4,-9 2,-25-25,20 24,-10-1,-13 5,-9-1,-9-2,-12-3,-15-2,-9-4,-13 0,-6-7</inkml:trace>
  <inkml:trace contextRef="#ctx0" brushRef="#br0" timeOffset="216440.0629">25696 9815,'0'0,"0"0,2 8,2 14,-1 15,7 10,-1 9,3 4,-3 2,-1-1,-5-6</inkml:trace>
  <inkml:trace contextRef="#ctx0" brushRef="#br0" timeOffset="216660.1351">25779 10598,'0'0,"5"13,0 11,1 17,3 8,-1 5,-2 6,-2-5,-4-1,-4-8,-4-11</inkml:trace>
  <inkml:trace contextRef="#ctx0" brushRef="#br0" timeOffset="217317.7719">28866 7770,'0'0,"0"0,0 0,0 1,0 8,-3 13,0 9,-2 8,-7 10,2 4,0 5,3 2,-1 9,3 2,-2 0</inkml:trace>
  <inkml:trace contextRef="#ctx0" brushRef="#br0" timeOffset="217817.7055">28644 8815,'0'0,"-2"-10,-1-5,3-8,7-2,5 1,6 8,8 6,6 9,4 10,0 9,5 14,-9 7,-4 5,-10 8,-11 3,-10 1,-15-1,-7 0,-11-7,-5-8,5-8,36-32,-33 22,33-22,-30 15,30-15,-19 11,14-4,21-6,14 5,16-3,16-1,10 2,6 0,7-1,-3 1,-15 5,-11 0</inkml:trace>
  <inkml:trace contextRef="#ctx0" brushRef="#br0" timeOffset="218036.4046">28947 9756,'0'0,"1"15,-4 20,1 15,0 13,-1 9,-3-8</inkml:trace>
  <inkml:trace contextRef="#ctx0" brushRef="#br0" timeOffset="218223.8608">28982 10712,'0'0,"3"21,2 20,0 22,0 11,-4 4,-3-6</inkml:trace>
  <inkml:trace contextRef="#ctx0" brushRef="#br0" timeOffset="226203.5943">17942 4850,'0'0,"0"0,0 0,0-2,0 2,-1-1,-8 1,-4 3,-5 5,-2 0,-7 3,-4 0,-6 7,-11-1,-5 5,-5 3,-7 1,-6 4,-5 1,-5 3,-4 4,-3 2,-7 8,-5 5,-8 3,0 6,-4 2,-5 3,2 2,4 3,-2 4,-2 5,4 5,-2 2,1 2,2 4,3 1,0 2,3 2,5 0,-5 4,8 3,-1 3,-1-1,7 3,-2 0,-1 3,8-3,5 0,2-3,5 2,9-2,0 0,7 1,6-2,-2-2,5 0,3-1,7-1,2-3,6-5,11-3,1-3,1-1,3-4,2 0,-3-1,11-1,0-3,6-8,3-1,3-4,6-3,-4-6,2-7,2-7,6-2,-2-2,4 0,3-1,0 1,3 1,1-1,-1-3,5 0,-1 0,-1-5,3 0,1-1,0 0,1-1,1-1,3 2,0-2,-2-1,2-3,-1 0,1-5,1 2,2-3,0-5,-1 5,-1-6,3 1,-3 2,3-4,-3 2,3-5,-2 0,4-1,-2-3,1-2,-3-2,4-3,-2-5,4 1,-3-2,1-1,-2-2,0-3,3-4,3-4,-1-5,0-2,1-3,-1-1,0-1,-1-2,2 1,0-3,0 1,4-4,-1 2,-5-2,0-1,-4 1,1-2,-2 1,-2 3,0-3,-5 1,1 1,-5-4,-1 3,-2-2,0-4,-6-1,-1-1,-2 0,-2-1,-2 2,-4-3,0-1,-3 0,2 4,3-6,0 0,-3-10,7-4,3 0,1 1,2 2,0-2,-2 6,4-2,1 2,-2 2,4-3,3-2,4-2,5-4,7-2,0 4,3 4,-2 7,-3 3,-4 3,-2 6,5-3,-2-1,6 1,0-1,5 0,4-2,-1 3,4-3,-1 5,-5 2,-3 5,2-3,-7 4,2 0,-2 2,4-1,-4-1,4-4,3 6,1-2,-3-1,-2 1,0 1,-3 3,-1 2,-1-3,5 1,1-2,0 3,5-3,-2-2,1 2,-8-1,0-2,-3 0,-1 1,0-2,-3 3,-1-4,6 0,-6-1,0 2,1-3,-14-1,-2-1,-8-1,-3-1,-5 0,-1-2,-1-1,-3 0,-3 1,-3 0,-4-5,2 3,-10 1,0-5,-5 2,-2-1,-5 2,-3-3,-7 6,1 0,-5 9,-6-3,-3 8,-3 5,-8 7,-11 5,-16 10,-20 2,-36 10,-33 13</inkml:trace>
  <inkml:trace contextRef="#ctx0" brushRef="#br1" timeOffset="576791.5974">12293 12186,'0'0,"17"-1,11-1,9 0,17 0,6 0,-1 0,11 1,-3 2,6-1,2 0,4 2,2 1,5 0,7-1,-1-2,1 1,6-4,7 2,3-1,0-3,2 2,4 2,-5-2,6-3,0 1,1 2,-5-3,4 3,-2 0,5-2,-5-2,2 2,-5 1,1 1,3-4,-5 0,1 1,-3 0,1 0,-6-2,-5 1,1-2,4 4,-3-1,0 1,-4-4,-1 2,-2 0,-4 0,-1 0,2-2,-3 5,-2-3,0 1,-2 2,0 0,-1 3,1-2,-3 0,2-1,2 0,-2 2,0-2,1 0,2 2,-5 2,5-3,2-1,-1 1,0 0,2 1,3 1,-3-3,5 5,3-1,-1 0,-4 1,12-4,-2 5,-7-2,3 4,1-4,4 0,-5-1,6 0,1-1,1 2,-2 1,5-5,-3 2,3-1,-5-2,-1-1,2 1,-2-2,-5 0,6 0,1-2,0 2,-1-4,2 2,-6 1,4 0,-2 1,1 1,0 2,2-2,-3 3,-3-3,-1 0,1 0,0 3,3-3,2 3,0-2,-1-3,-1 5,3-2,-2-1,-3 1,6 1,-3-1,3-2,1 2,3 1,1-1,-1 0,-3 0,0 1,0 1,0-2,1 1,-3-2,4 2,0 3,5 0,-2 0,4-1,-2 0,2-1,-4 0,4 3,-2 3,-2-3,5 3,-2-1,-2-2,1 0,0 0,-7 0,0 1,-1-1,-2-2,-3-4,0 3,-1 0,-4-2,-1 0,-1 2,-1-1,2 1,-3-1,1 0,-1-2,-3 0,-2-3,-4 0,-2 1,3 0,-6 4,1-5,-1 3,-2 1,-3 0,-2-4,-4 6,2-2,-4 3,-4-2,-5 2,-3-1,0-1,-6 2,-4 1,-4-1,-6 2,-2-3,-3 4,-1-2,-26 1,24 0,-24 0,24 0,-1 0,-23 0,25 0,-25 0,17 3,-17-3,17-2,-17 2,11 2,-11-2,8 1,-8-1,6 0,-6 0,4 1,-4-1,1 0,-1 0,1 1,-1-1,1-1,-1 1,-1-2,1 2,0-8,0 8,0-7,0 7,0-11,0 11,0-13,0 13,-1-14,1 14,1-16,-1 16,2-16,2-1,-4 17,5-20,1 0,2 0,-8 20,10-18,0-6,1-2,-1 1,-1-3,6-1,-3 2,-2-4,5-1,-4-1,0-3,0 1,1-2,0-5,3 1,-4-2,0-3,3-5,-1-2,0 3,4-3,-3-5,5 0,-4 1,1-4,1-3,4 1,-1-3,4-5,-1-1,-3-6,-1 0,-1 0,-1-5,-1-2,5-3,0-1,-3 1,1-4,-2-1,-4 0,0 1,1-3,-4-1,1 1,-3 2,-6 0,-1-2,-3 3,1-5,-3 4,-2 0,0 3,0-1,1 2,0 3,-1 0,-1 6,2-4,1 6,-4-1,1 3,-2 1,0 3,-3 2,0 0,2 0,-2 1,1 1,3-2,0 3,-1-2,5 4,-1 0,1 2,-5 0,-3 2,-8-2,-8 0,-6-2,-2 4,-4-7,-5 3,0 0,-2 1,0 1,3 0,5 3,4-2,4 2,7 4,5 2,-3-3,-5 2,-1 0,-2-3,-1 3,-1 0,-1-3,4 3,-4 0,2-2,-2 1,-2-3,-1 1,3 3,-2-1,2 3,1 4,2 4,0 1,-2-2,-1 3,-3-1,4-1,4 0,0 3,-2-4,-1 2,2-4,-4-5,0 0,-2 2,3-9,-1-1,0 9,6 4,-2 10,0 9,-7 11,-7 2,-1 2,5-2,-7-2,5-3,2-1,-3 0,-7-3,1 2,-3-5,-4-8,-10-3,-9-3,-6-5,-8 2,-5 5,-5 0,-5 5,5 6,-5-3,-2 4,1 0,-5 1,-3-1,-6 5,-2-2,-6 4,0 1,-2 2,-5 0,2 1,-2 1,0 0,1 0,8 0,-3 2,2-1,1 0,1 1,7-1,3-1,0 0,2-2,5-1,1-2,7 2,0-3,3 4,0-3,2 0,0 5,1-5,-1 2,-1-2,0 0,2 2,-3 0,5 0,0 3,0-6,2 5,2 1,-1 1,3 2,2 3,-4 2,2 3,0 2,0 0,-5 6,-2-2,-1 1,4 1,-4 3,0 4,-2 3,-9 2,-9-1,-1 6,-1 0,1 4,4-1,-5 2,-2 3,1 3,-4 2,1-3,0 2,-5 3,1 0,-3 4,-1-2,-3 4,0 6,-12 1,-1 1,-3 1,-1 0,-1 1,-3 3,3 3,-2-1,-1 1,2 0,-3 3,-3-1,3 4,-2-1,-2 4,-2 0,1 0,5-1,1 0,4-3,3 5,-3 1,0 3,3 0,1-2,2-2,3 3,-2 4,2 4,-2 2,3 5,5 3,-3 3,0 1,4 5,0 5,-1 1,0 1,4 5,5 0,1-1,7 4,1 2,6 0,7 3,0 3,3 0,9 5,-3-1,6-1,6 6,1-1,6 5,4 0,8 4,-2-1,2 2,8 3,6 4,5-4,7 4,2-1,4-5,5 0,1-4,4-1,6-4,3-2,2-5,3 6,3-5,-1 2,4-4,7 1,-1-1,5-1,0-5,2 2,1-2,-2-1,6 2,3-2,1 0,4-1,5-4,-3 1,-1-5,3-2,3-1,-1-1,6-2,0 0,-4-6,1 0,4-6,-2-5,0-6,1-5,4-6,-6-8,4-4,5-5</inkml:trace>
  <inkml:trace contextRef="#ctx0" brushRef="#br0" timeOffset="581403.2922">18905 11018,'0'0,"0"0,0 0,0 0,-1 5,1-5,-7 7,-3 6,10-13,-17 21,0 0,17-21,-18 21,18-21,-14 17,14-17,-11 11,11-11,-6 6,8-9,6-8,5-5,6-9,1 0,-2-8,0 2,-1-1,-3-2,-2 3,-12 31,10-29,-10 29,8-27,-8 27,4-21,-2 8,-5 12,-2 11,-2 9,-3 11,-2 6,0 11,5 1,-1 6,5-2,1 1,4-5,0 1,0-6,3 2,-5-45,6 43,-1-3,0-3,-5-37,0 32,0-32,-5 27,-4-6,9-21,-16 15,-6-5,22-10,-31 4,-3-4,-6-1,3-1,37 2,-35-3,35 3,-25 0,25 0,-14 0,10 0,16 2,13-4,6 1,14-2,6-2,4 0,6 0,5 0,-3 1,-1 3,-5 2,-4-4,-9 2,-44 1,43-1,-43 1,35-2,-35 2,27-1,-9 2,-16-1</inkml:trace>
  <inkml:trace contextRef="#ctx0" brushRef="#br0" timeOffset="582043.7753">15222 11978,'0'0,"0"0,6-3,13-7,20-1,10-3,11 3</inkml:trace>
  <inkml:trace contextRef="#ctx0" brushRef="#br0" timeOffset="584058.0017">23741 10554,'0'0,"0"0,0 0,-1 0,1 0,-8 1,8-1,-13 5,-2 4,15-9,-17 11,4 5,13-16,-13 19,13-19,-10 20,10-20,-8 18,8-18,-3 14,3-7,0-7,9 4,5-9,-14 5,20-11,1-4,-21 15,22-19,0-1,-22 20,18-23,-18 23,15-23,-15 23,16-18,-16 18,10-14,-10 14,7-7,-1 10,-1 10,-9 7,2 4,1 8,-2 0,1 5,-2 4,0 3,-3 1,3-1,-2-1,4-1,0-5,1-2,-1-4,2-31,1 25,-1-25,-2 25,2-25,-2 25,2-25,-3 21,-4-3,-7-5,-5-6,-4-7,-6-1,0-4,0 1,29 4,-28-2,28 2,-27-1,27 1,-23-2,8-1,14-1,13 1,14 0,14 1,12 0,3 2,9 0,7 1,0 1,-3-1,-2-1,-11-1,-10 1,-1 0,-44 0,35-3,-35 3,28-3,-28 3,20-5,-10-3,-14-6,4 14</inkml:trace>
  <inkml:trace contextRef="#ctx0" brushRef="#br0" timeOffset="584682.8643">25709 10594,'0'0,"0"0,0 0,0 0,-1 0,1 0,-6 6,-4 5,10-11,-16 19,-2 2,-3 4,21-25,-18 23,18-23,-17 19,17-19,-11 18,11-18,-4 15,5-3,7-6,-8-6</inkml:trace>
  <inkml:trace contextRef="#ctx0" brushRef="#br0" timeOffset="585135.8888">25609 11200,'0'0,"0"0,-4-4,4 4,-8-8,8 8,-8-8,8 8,-4-10,5-3,10-4,9 3,7 3,9 0,6 3,5 3,3 0,3 2,-1-1,-6 0,-1 1,-4 1,-5-6,-36 8,32-5,-6 1,-26 4,18-9,-8-4,-10 13</inkml:trace>
  <inkml:trace contextRef="#ctx0" brushRef="#br0" timeOffset="585651.424">25719 10766,'0'0,"0"0,-3-6,3 6,-3-11,1-3,2 14,-3-17,3 17,-2-15,2 15,-5-16,5 16,-6-15,6 15,-7-17,7 17,-5-14,5 14,-3-14,6-2,-3 16,9-14,4 0,-13 14,15-11,-15 11,19-9,-19 9</inkml:trace>
  <inkml:trace contextRef="#ctx0" brushRef="#br0" timeOffset="587654.054">28710 10665,'0'0,"0"0,0 0,2 0,-2 0,1-1,-1 1,0 0,0 0,-1 2,1-2,-3 3,3-3,-3 3,3-3,-2 3,4-2,-2-1,8-4,6-6,2-8,5 0,-2-3,-5 0,3-2,-5-1,-3-2,2 1,-11 25,12-29,-2 3,-10 26,10-27,-10 27,10-24,-10 24,7-16,-7 16,5-9,-4 7,1 10,-2 6,1 6,-1 7,2 4,2 5,-1 4,1 2,3 6,-3-3,-1-1,2 2,-1-3,-1-4,-2-1,-1-38,3 35,0-4,-3-31,1 31,-1-31,1 28,-1-28,-1 26,1-26,-2 23,2-23,-5 19,-2-7,-6-2,13-10,-18 7,-6-5,-7 1,-2-1,-2-1,2 0,33-1,-30 2,30-2,-27 2,27-2,-23 6,11-2,9 3,16 0,14 0,9-3,11-1,9 0,4 0,1 1,4-2,-5 3,-2-2,-6 0,-7-1,-10 1,-35-3,31 0,-31 0,22 1,-22-1,15 0,-10 0,-18-2,-13-4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40:29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3410 14140,'0'0,"-2"-6,-7 0,-9 1,-14 2,-10 7,-8 7,-8 8,-3 10,-1 8,3 5,4 5,8 8,4 5,10 2,7 2,8 0,4-4,14-4,4-6,8-4,7-8,2-6,10-4,6-4,5-8,-1-7,8-6,-1-10,-2-1,2-9,-4-1,-5-1,-39 19,34-21,-11 0,-12-1,-9 1,-11 1,-12 2,-7 4,-1 1,-4 2,33 11,-30-8,30 8,-24-11,11 2,18-3,13 2,10 5,7 0,2 4,4 0,-2 5,-6 1,-4 6,0 3,-9 5,-4 2,-10 4,0 2,-11 2,-4 6,-5 2,3 1,0-3,-3 1,5 2,3-6,2 1,-1-4,5-29,1 27,-1-27,4 22,0-5,7-12,-3-12,5-8</inkml:trace>
  <inkml:trace contextRef="#ctx0" brushRef="#br0" timeOffset="625.0098">4266 14004,'0'0,"0"0,-5-2,-4 7,-10-2,0 2,-8 5,-2 5,-6 3,2 2,-2 4,3 0,5 0,27-24,-22 21,2 1,7 0,13-22,-9 21,6 0,3-21,3 22,3-2,-6-20,12 20,2-4,-14-16,16 15,-16-15,13 10,-13-10,10 6,-10-6,6 3,-6-3,1 1,-1-1,-1 2,1-2,-9-2,9 2,-7-1,7 1,-10-1,10 1,-10-2,10 2,-6-3,6 3,-8-3,8 3,-5-8,5 8,-2-9</inkml:trace>
  <inkml:trace contextRef="#ctx0" brushRef="#br0" timeOffset="1265.5807">4200 14029,'0'0,"0"0,0 0,1-3,-1 3,2-3,-2 3,0-5,0 5,2-3,-7 7,-8 8,-3 4,0 4,-10 7,-6 5,2 4,-5 5,-1 3,5 4,1 3,1 5,3 6,1 1,0 5,5 3,-1 3,6-2,2 1,5-1,5 0,3-3,6 0,5-3,6-1,4-4,5 0,6-2,0-4,5-5,-2 0,2-7,1-2,-3-4,4-3,-3-6,-4-4,1-1,-3-2,-4-5,-4-1,-22-15,22 13,-22-13,20 12,-20-12,16 8,-16-8,11 5,-11-5,8 4,-11-7,-7-8</inkml:trace>
  <inkml:trace contextRef="#ctx0" brushRef="#br0" timeOffset="3705.4068">4638 14559,'0'0,"0"0,0 5,1 7,1 9,-1 5,4 8,-1 4,-3 9,2 3,-3 3,-1 4,2-4,2-1,-4-1,2-6,1-6,1-6,-2-4,-1-29,6 25,-6-25,4 22,-4-22,6 19,0-12,-6-7</inkml:trace>
  <inkml:trace contextRef="#ctx0" brushRef="#br0" timeOffset="4036.7245">5217 15420,'0'0,"0"0,-2 6,2 4,0-10,-4 17,-2 1,-2 5,8-23,-14 22,0 0,-1-3,15-19,-14 20,14-20,-16 18,16-18,-7 14,5-8</inkml:trace>
  <inkml:trace contextRef="#ctx0" brushRef="#br0" timeOffset="5032.7323">5927 14345,'0'0,"0"0,-3 0,-10 5,-9 2,-1-1,-6 1,0 6,3-1,26-12,-29 12,29-12,-24 12,24-12,-19 14,10 0,11 0,12 1,2 0,7-2,4 1,4 1,-2 0,-2 1,-3-1,-3 1,-21-16,14 18,-6 2,-10-1,-6 1,-10-4,-3-2,-4-5,2-2,-5-1,28-6,-24 3,24-3,-23 2,23-2,-19-2,19 2,-12-2,9 6,12 1,6 8,3 2,3 2,0 5,1 6,-5 1,-1 4,-6 5,-2-1,-5-2,-3 3,-6-4,1 2,-4-1,-3 0,4-3,0-4,8-28,-10 28,3-1,7-27,-4 25,0-1,4-24,2 20,3-1,-5-19,15 16,5-5,11-4,0-3,3-2,1-1,2 0,-5-1,0 0,-2 2,-30-2,29 3,-7 0,-22-3,23 2,-23-2,17 1,-11-2,-9-4</inkml:trace>
  <inkml:trace contextRef="#ctx0" brushRef="#br0" timeOffset="13592.1715">6553 14650,'0'0,"-3"-9,3-7,6-5,3-4,9 1,7 2,5 9,8 7,3 8,3 8,-3 9,-6 9,-5 6,-12 5,-9 2,-13 5,-9 1,-10-1,-5-3,-8-1,-7-2,-5-5,2-1,-2-3,8-6,40-25,-32 23,32-23,-23 17,14 0,18-6,11-1,10-2,9-3,12-3,-2 0,5-2,0 1,-2-1,-8 0,-3 1,-5-1,-36 0,30-2</inkml:trace>
  <inkml:trace contextRef="#ctx0" brushRef="#br0" timeOffset="13864.9787">7366 15338,'0'0,"-3"7,0 5,-2 6,-3 5,0 3,-2 2,-3-1,1 0,12-27,-13 24,13-24,-13 18,10-12</inkml:trace>
  <inkml:trace contextRef="#ctx0" brushRef="#br0" timeOffset="14458.5443">7672 14650,'0'0,"0"0,4-6,8-11,6 0,8 0,4 3,4 6,3 9,-2 8,1 8,-9 7,-8 2,-6 2,-10 2,-13 0,-4 0,-7-2,-8-3,0-4,1-4,28-17,-27 11,27-11,-23 9,23-9,-15 4,9-2,17-2,7 0,12 4,5 6,4 5,1 6,2 5,-6 2,-7 0,-7-1,-22-27,16 27,-6 0,-7-1,-3-26,-6 21,-9-1,-13-4,-7-4,-4-5,-6-5,2-8,43 6,-44-9,44 9</inkml:trace>
  <inkml:trace contextRef="#ctx0" brushRef="#br0" timeOffset="14708.488">8373 15419,'0'0,"-6"10,-6 8,-3 10,-4 4,19-32,-15 31,15-31,-16 28,9-10</inkml:trace>
  <inkml:trace contextRef="#ctx0" brushRef="#br0" timeOffset="15296.8795">8832 14741,'0'0,"-1"7,-4 10,-9 12,0 4,-8 12,-2 4,1-4,3-2,4-7,16-36,-10 29,7-6,3-23,12 25,8-7,13-1,6-8,3-4,1-4,2-3,-4-4,-4 0,-37 6,34-8,-34 8,26-11,-6-3,-10-2,-10 16,2-19,-8 2,6 17,-13-17,13 17,-13-12,2 6,0 11,1 8,5 11,1 7,0 5,4 3,2 3,-1-2,0-1,-1-39,2 36,-2-36,1 34,5-7,6-13,1-11,1-13</inkml:trace>
  <inkml:trace contextRef="#ctx0" brushRef="#br0" timeOffset="15965.0736">9383 14394,'0'0,"0"0,5-3,12-1,9 4,5 4,3 8,1 10,-4 5,-5 4,-6 2,-11 3,-9 2,-11 1,-8-4,-4-1,-6-4,0-1,2-6,27-23,-25 22,3-2,9-1,13-19,-3 16,8 2,19-2,2-3,8-5,-1-4,-33-4,30 2,-30-2,20 2,-5 0,-15-2,5 8,-10 5,-10 5,1 0,-3 3,3 3,2 0,9 4,6 5,9 3,5 4,7 1,4 3,5-2,0 4,-1-2,-6-5,-3-4,-8-5,-15-30,8 26,-8-1,-14 0,-6-5,-13-5,-8-6,-14-3,-8-3,-11-6,-7-1,-1-1</inkml:trace>
  <inkml:trace contextRef="#ctx0" brushRef="#br0" timeOffset="18942.7723">10023 14111,'0'0,"5"3,7 10,5 10,9 13,11 9,5 10,3 8,3 8,-2 13,3 10,-6 6,-7 7,-8 1,-8 2,-9-4,-8-3,-9-8,-7-3,-12-5,-7-2,-7-8,-8-3,-7-5,-6-4,-5-6,-9-6,-4-12,2-16,11-20,12-26</inkml:trace>
  <inkml:trace contextRef="#ctx0" brushRef="#br0" timeOffset="19608.6934">11301 11782,'0'0,"0"0,0-5,-1-4,-9-7,-7 3,-13 1,-8 2,-14 8,-9 4,-8 6,-9 4,-6 6,-10 6,-5 5,-10 7,-3 10,-1 5,-1 9,3 10,3 5,6 3,5 5,8 0,9 6,9 3,4 0,12-3,7-1,10-12,6-4,13-9,4-3,7-7,8-7,8-3,-3-7,-5-36,6 32,-6-32,6 26,-4-12,-4-16</inkml:trace>
  <inkml:trace contextRef="#ctx0" brushRef="#br0" timeOffset="19811.7794">8998 13021,'0'0,"0"0,4 4,5 11,4 6,7 5,7 9,-2 2,6 0,0 1,1-1,-3-7,-4-4,1-8</inkml:trace>
  <inkml:trace contextRef="#ctx0" brushRef="#br0" timeOffset="19970.5227">9625 13076,'0'0,"0"0,-5 4,-10 15,-13 11,-6 12,-5 10,-5 9,-1 6,-2 0</inkml:trace>
  <inkml:trace contextRef="#ctx0" brushRef="#br0" timeOffset="20865.4586">10637 14630,'0'0,"0"0,10-3,20-1,20-2,21-3,10 3,8 0,0 2,-1 3,-18 5</inkml:trace>
  <inkml:trace contextRef="#ctx0" brushRef="#br0" timeOffset="21084.1171">10706 14792,'0'0,"0"0,0 0,0 0,9 2,22 2,18 0,18-3,23-3,13-8,5-2,2-5</inkml:trace>
  <inkml:trace contextRef="#ctx0" brushRef="#br0" timeOffset="21715.2536">11711 14145,'0'0,"0"9,5 12,6 11,1 8,2 4,1 2,-2 3,0-1,-8-5,-5-43,4 38,-4-38,0 25,0-10,-4-14,1-13,0-7,-1-10,1-4,3-7,4 0,5-7,9 1,8 1,1 11,10 7,3 17,0 11,-5 12,3 10,-5 8,-6 6,-7 0,-2 4,-9-7,-9-34,2 31,-2-31,-2 25,-7-10,-4-17,-2-7,2-12,0-4,8-7,7-4,6-8,7-1,3 0,9 4,9 9,4 11,5 10,3 12,-4 11,-2 9,0 9,-8 8,-5 5,-7 5,-5 2,-6-2,-11-48,7 43,-7-43,3 32</inkml:trace>
  <inkml:trace contextRef="#ctx0" brushRef="#br0" timeOffset="21902.7043">12901 14178,'0'0,"2"10,7 10,3 13,3 6,-3 0,-12-39,7 40</inkml:trace>
  <inkml:trace contextRef="#ctx0" brushRef="#br0" timeOffset="22074.5989">12741 13889,'0'0,"0"0,6-3,11 0,14 6,0 6</inkml:trace>
  <inkml:trace contextRef="#ctx0" brushRef="#br0" timeOffset="22403.6151">13111 14150,'0'0,"9"9,-1 9,5 3,-13-21,10 25,-10-25,10 22,-2-7,-3-16,-3-10,-1-7,0-7,0-7,5 0,4-3,7 2,4 6,9 7,6 12,1 9,-1 7,0 10,-4 12,4 6,-5 8,-4 4,-4 6,-4-1,-14 2,-4-1,-9-5,-6-5</inkml:trace>
  <inkml:trace contextRef="#ctx0" brushRef="#br0" timeOffset="22856.6357">11947 15151,'0'0,"-2"7,-2 7,2 12,-2 6,4 8,6 5,3-2,5 2,1 3,-5-5,2-1,-6-3,-2-5,-3-6,-2-4,-4 1,-4-6,-7-1,-4-5,-12-2,-7-11,-7-9,-4-7,-3-11,1-5</inkml:trace>
  <inkml:trace contextRef="#ctx0" brushRef="#br0" timeOffset="23153.4518">11906 14972,'0'0,"0"0,0 0,1 0,-3 0,-9-3,-5 2,-4-6,20 7,-24-11,5 1,19 10,-18-14,18 14,-10-11,5 5,5 6,5 2,9 2,4 10,0 0,4 1</inkml:trace>
  <inkml:trace contextRef="#ctx0" brushRef="#br0" timeOffset="23565.9051">12605 14923,'0'0,"0"0,-7 4,-14 9,-11 7,-10 4,-5 5,1 7,-1 2,10 3,4 3,12-1,9-2,12-3,6-1,10-4,8-6,6 2,9-5,2-6,5-6,1-5,1-4,-1 1,-47-4,45 2,-5-3,-40 1,35-2,-35 2,30-9,-15-3,-13-4</inkml:trace>
  <inkml:trace contextRef="#ctx0" brushRef="#br0" timeOffset="23800.2757">12246 15213,'0'0,"0"0,7-1,15-3,5 1,11 1,4-3,5 2,3 2,2-3</inkml:trace>
  <inkml:trace contextRef="#ctx0" brushRef="#br0" timeOffset="24300.6141">13267 14940,'0'0,"0"0,0 0,1-2,-1 2,-2-8,-8-2,-11 3,-4 5,-10 3,-1 7,-2 2,0 8,3 2,8 2,0 0,7 1,5 1,5 1,5 0,7-1,6-1,7-3,3-1,5-2,1 1,3-2,0 1,0-1,-2-1,3 0,0 3,-28-18,24 18,-3 4,-1 4,-1-3,-19-23,13 25,-7-1,-6-24,1 24,-6-3,5-21,-13 19,-8-4,-7-2,-6-5,34-8,-37 8,-4-5,-6-5</inkml:trace>
  <inkml:trace contextRef="#ctx0" brushRef="#br0" timeOffset="26272.9391">14207 13566,'0'0,"-8"4,-13 3,-5 10,-14 5,-7 6,-4 2,-5 0,2 1,2-2,10-3,5-4,37-22,-28 21,28-21,-21 17,12 2,11-5,11-2,13-2,5-4,6 2,1-2,4 5,2 3,-7 6,-6 3,-8 5,-8-1,-9 6,-10 3,-5-1,-11-1,-4-3,-6-2,-9 0,-1 0,-1-3,0-1,1-4,40-21,-35 19,35-19,-26 13,26-13,-18 10,8-3,18-1,9-3,8 7,6 0,2 6,4 7,0 4,-1 10,-2 6,-3 5,-8 3,1 4,-6 3,-3 6,-1 0,-5 2,0 2,-5 2,-3-2,-3 4,-1-1,-4-1,2 0,-2 2,-3 1,3-2,1-6,2-4,1-5,6-3,-4-4,8-2,0-7,3-3,5-5,6-4,0-3,6-2,7-5,5-4,1-5,4-4,5-2,-3-2,-1 2,-6-3,-4 0,-4-3,-5 0,-6-9,-6-5,-7-8,-6-5</inkml:trace>
  <inkml:trace contextRef="#ctx0" brushRef="#br0" timeOffset="26960.7908">15481 13933,'0'0,"0"0,-7-3,-4-1,11 4,-23 2,-1 2,-14 9,0 5,-6 4,2 7,-6 9,-1 4,-1 7,6 3,5 7,5-1,7 5,8-1,9-2,8 0,7-3,11-3,3-4,8-5,7-7,4-5,9-5,4-5,5-6,4-4,-3-3,-4-5,2-3,-10-1,-45-1,44-2,-8-2,-36 4,29-5,-29 5,20-3,-10-4,-10 7</inkml:trace>
  <inkml:trace contextRef="#ctx0" brushRef="#br0" timeOffset="32541.1803">4584 13569,'0'0,"0"0,0 1,2 9,-1 4,4 4,1 6,2 5,1-1,-3 0,1 1,-1-2,-6-27,7 25,-7-25,4 20,0-9,-7-11</inkml:trace>
  <inkml:trace contextRef="#ctx0" brushRef="#br0" timeOffset="32900.4963">4532 13351,'0'0,"0"0,3 4,-3-4,2 8,-2-8,-2 9,-8-1,10-8,-14 4,-5-5,19 1,-20-9,5-5,15 14,-3-19,3 19,7-17,-7 17,12-15,-12 15,16-7,-2 7,-14 0,8 9,-8-9,2 11,-2-11,-7 13,2-1</inkml:trace>
  <inkml:trace contextRef="#ctx0" brushRef="#br0" timeOffset="34072.0689">5833 14111,'0'0,"0"0,0 0,-3-2,-6 1,9 1,-4-8,1-6,7-8,8-2,3-5,5 1,4-1,6 0,4 2,4 4,2 4,3 7,-1 8,-1 4,-1 7,-2 2,4 7,-3 0,3 0,3 2,0-1,3-4,4 1,2-1,0-5,2 1,0-5,-3-5,-4-4,0 0,-7-5,-3 0,1-3,1-6,-5-2,-7 0,-2 0,-2 5,-25 16,18-15,-18 15,14-10,-14 10,9-7,-9 7,7-1,-1 6,1 11,0 3,7 3,0 0,4-2,4 0,5-3,1-1,4-4,3-1,1-4,4-1,-2-4,4-4,-3-2,1-1,1-5,1-3,-2 1,1-2,-3 2,4-1,-2 0,2 3,-3 2,5 1,-4 1,1 5,1 1,2 4,-2 4,3 1,4 6,-1 5,4-1,0 5,-5 3,-1-1,-7 1,-2-2,-5 2,-2-1,-2 0,-4-4,-24-22,18 20,-18-20,16 16,-5-12</inkml:trace>
  <inkml:trace contextRef="#ctx0" brushRef="#br0" timeOffset="34837.5164">7524 12759,'0'0,"-9"0,-11 3,-9 4,-10 7,-8 4,0 5,4 4,5 2,10-1,6-1,9 0,9 0,8-1,12 0,4-2,7 1,7-2,1-3,2-2,3 0,-2-3,2 2,-4-2,-36-15,27 18,-2-2,-25-16,16 21,-16-21,9 22,-11-1,-11 1,-9-3,-14-3,-13-7,-12 2,-15-3,-17 5,-10-3</inkml:trace>
  <inkml:trace contextRef="#ctx0" brushRef="#br0" timeOffset="37943.0835">15904 14134,'0'0,"0"0,0 0,1-1,-1 1,4-4,-4 4,5-7,-5 7,7-7,-7 7,7-10,-7 10,8-10,-8 10,6-6,-6 6,3-3,1 5,-2 7,-1 6,0 3,-1 4,-2 3,3 2,-1 1,-2 5,1 0,-2-1,4 1,-1-33,-1 34,0-5,1-29,-5 33,5-33,-4 28,4-28,-1 23,1-23,-2 15,2-15,0 7,0-7,1 4,-2-5,1 1</inkml:trace>
  <inkml:trace contextRef="#ctx0" brushRef="#br0" timeOffset="38821.5945">15975 14910,'0'0,"1"10,-1 7,-2 7,1 3,4 5,-3-32,3 28,-3-28,3 25,-3-25,3 23,-3-23,5 16,-3-11,0-11,-1-8,-1-4,-1-5,1-4,-4 2,4 25,-5-28,5 28,-4-25,4 25,-3-21,1 12,2 12,0 11,-2 9,1 6,1 4,0 0,3 0,-2 0,-1-1,0-32,-1 30,1-30,-1 27,1-27,1 22,-1-15,1-16</inkml:trace>
  <inkml:trace contextRef="#ctx0" brushRef="#br0" timeOffset="39541.6928">15848 14172,'0'0,"-19"10,-10 5,-7 8,-1 2,37-25,-30 25,15-1,20-2,12-6,13-8,10-8,7-3,1-8,1 0,-6-7,-2-1,-8-3,-10-4,-23 26,19-25,-12 2,-13 4,-12 8,-7 9,-7 7,-8 10,-1 6,-3 6,2 5,7 1,9 0,15-3,11-30,1 29,14-7,21 0,8-11,5-10,0-5,-1-5,-9-8,-7-2,-6-2,-11-7,-7-3,-8-1,-9 0,-7 0,-6 10,-6 7,-7 8,-4 6,-3 7,1 6,2 4,5 8,5 3,10 0,10 0,10 2,11-4,10-1,13-7,10-4,2-7,6-2,-5-9,-1-1,-9-4,-7-1</inkml:trace>
  <inkml:trace contextRef="#ctx0" brushRef="#br0" timeOffset="51106.4073">16353 14945,'0'0,"0"0,2-7,1-8,7-1,3-3,1 0,6 5,4 4,1 7,2 4,2 8,-2 7,2 5,-4 4,-7 3,0 1,-16 3,-2-3,-8-1,-5 2,-5-3,18-27,-19 25,-4-3,23-22,-26 19,26-19,-22 15,22-15,-14 11,7-3,22-5,12-2,14-2,11-1,6-4,2 1,4-5,-2-3,-2-3,-9-1</inkml:trace>
  <inkml:trace contextRef="#ctx0" brushRef="#br0" timeOffset="51564.6248">17060 14376,'0'0,"0"0,1-3,6-4,18 2,8-1,16 2,8 4,6 1,1 1,1 2,-2 2,-6-2,-7-3,-50-1,42-1,-11-3</inkml:trace>
  <inkml:trace contextRef="#ctx0" brushRef="#br0" timeOffset="51798.9511">17361 14136,'0'0,"3"6,1 10,1 14,3 12,6 6,-3 7,-4-3,0 2,-5 2,-1 2,1 0,-1-2,-1-10</inkml:trace>
  <inkml:trace contextRef="#ctx0" brushRef="#br0" timeOffset="52800.9388">18900 13885,'0'0,"-8"-7,-6 0,-12 0,-14 5,-8 9,-8 8,3 9,1 4,10 7,7 1,14-2,8 0,13-2,10-6,11-2,7-7,3-7,1-6,5-8,-2-6,-3-3,0-6,-3-5,-3-10,-5-4,-1-3,-20 41,15-39,-15 39,14-31,-14 31,9-21,-6 14,-1 20,-5 13,3 10,-2 12,6 9,0 9,2 10,3 1,-2 1,-3-2,-2-5,-1-7,-8-12,3-10,-4-9,-5-11,-4-7,-5-7,-5-9,-4-9,-5-6,2-10,-2-4,3-2,33 32,-28-29,9 4,13 0,16 2,14 3,13 3,13 5,9 7,8 4,4 8,-2 0,-9-1,-10-3,-50-3,38 3,-38-3,29-3,-10-8,-10-10,-10-9,-4-3,-4-2</inkml:trace>
  <inkml:trace contextRef="#ctx0" brushRef="#br0" timeOffset="53178.0286">19931 13610,'0'0,"0"0,-2 0,-5 6,-17 12,-12 8,-13 11,-13 13,-8 11,-3 6,4 3,13-3,17-2,22-3,13-1,14-1,14 1,8-5,6 0,10-3,4-6,7-7,5-3,1-10,-5-6,-4-9,-10-5,-14-7,-8-9,-24 9</inkml:trace>
  <inkml:trace contextRef="#ctx0" brushRef="#br0" timeOffset="54104.9564">15786 15532,'0'0,"0"0,3-6,-6-7,-7 0,-7 4,-8 3,-12 11,-9 10,-8 12,-1 9,-4 7,2 0,2 5,11-1,11 1,13-1,12 4,8-3,9 2,9-12,10-2,8-5,7-10,3-4,2-4,0-3,-2-7,-3 0,-43-3,37 0,-37 0,34-1,-34 1,27 0,-11-1,-10-5,-6 6,-3-10,-6-1</inkml:trace>
  <inkml:trace contextRef="#ctx0" brushRef="#br0" timeOffset="54448.6402">16094 16042,'0'0,"0"0,0 0,0 1,0 8,3 13,-1 6,2 7,-1 5,-2-4,-5 3,0-2,3-2,1-35,-2 31,3-4,-1-27,6 24,3-8</inkml:trace>
  <inkml:trace contextRef="#ctx0" brushRef="#br0" timeOffset="54917.2755">16452 16057,'0'0,"6"-4,-6 4,7-10,6 1,5 4,3 6,-1 12,-1 8,-8 5,-9 3,-8-2,-7-1,-8-2,-3-5,24-19,-23 14,23-14,-20 8,20-8,-16 1,16-1,-10 0,12-4,12-3,8 0,6 4,4 6,-2 8,2 7,-1 6,-2 5,-2-1,-10 3,-4-4,-6-1,-8-2,-7-4,-8-4,-5-3,-4-2,-8-5,0-7,-1-7,2-7,4-7,8-6</inkml:trace>
  <inkml:trace contextRef="#ctx0" brushRef="#br0" timeOffset="55167.209">17199 15877,'0'0,"17"1,6-5,18 4,9 5,8 0,-3 0,-2 0,-9-2,-44-3,35 1</inkml:trace>
  <inkml:trace contextRef="#ctx0" brushRef="#br0" timeOffset="55415.6541">17409 15686,'0'0,"2"8,-1 8,0 10,-2 14,0 10,-1 5,-1 0,3-1,0-6,1-5,-1-43,6 41,2-7</inkml:trace>
  <inkml:trace contextRef="#ctx0" brushRef="#br0" timeOffset="56083.1346">18418 15653,'0'0,"-15"3,-15 4,-10 5,1 0,39-12,-36 16,14 1,13 1,14 0,11-2,9-5,6-4,8-3,-1-9,0-1,-5-4,1-11,-1-1,-5-1,-28 23,24-24,-24 24,19-21,-7 15,-8 14,-3 8,-3 16,-7 10,-2 8,-2 7,5 12,-5-2,4 4,1-2,2-8,-5-7,2-7,9-47,-16 32,1-8,-3-13,-1-9,-4-8,6-9,1-6,-2-7,9-5,4-1,5 0,7 5,12 4,11 4,9 5,5 6,12 2,4-1,6 2,-1-7</inkml:trace>
  <inkml:trace contextRef="#ctx0" brushRef="#br0" timeOffset="56473.6235">19421 15480,'0'0,"-13"4,-13 0,-16 10,-17 10,-6 9,1 8,4 8,12 1,13-2,17-1,12 0,15-4,8-2,8 0,11-2,7-5,6 0,8-4,1-2,3-2,-5-5,-6-5,-5-2,-45-14,36 8,-36-8,29 7,-10-8,-15-6,-16-7,-9-3</inkml:trace>
  <inkml:trace contextRef="#ctx0" brushRef="#br0" timeOffset="57179.7833">15982 17299,'0'0,"-12"3,-14 2,-10 6,-14 9,-3 9,2 6,4 9,7 0,11 4,11-4,14-2,10-4,11-2,8-4,8-1,6-3,3-6,7-3,3-4,-1-8,-2-3,-6-1,-2 0,-41-3,31 0,-6 0,-25 0,24-1,-24 1,15-2</inkml:trace>
  <inkml:trace contextRef="#ctx0" brushRef="#br0" timeOffset="57408.3316">16400 17737,'0'0,"0"7,-2 11,4 8,2 10,1 6,0 4,0 4,2-3,-2 0,-1-1,-4-46</inkml:trace>
  <inkml:trace contextRef="#ctx0" brushRef="#br0" timeOffset="57814.4591">16760 17823,'0'0,"-7"12,-5 7,-5 10,-3 4,-1 3,5-1,16-35,-11 32,6-5,9-4,9-9,5-7,6-6,1-2,3-5,0 0,0-2,1 2,-1 2,-28 4,27 0,-5 4,-2 15,-5 3,-4 8,-3 0,-1 2,-7-32,6 29,1 0,3-8,6-7,-2-12</inkml:trace>
  <inkml:trace contextRef="#ctx0" brushRef="#br0" timeOffset="58095.7027">17351 17724,'0'0,"0"0,11-3,13-2,10-5,19 4,6 6,2 0,-1 6,-3 1,-8 2,-6 0,-43-9,35 11,-35-11,27 5,-9-4,-11-5,-11-6,-5-4</inkml:trace>
  <inkml:trace contextRef="#ctx0" brushRef="#br0" timeOffset="58314.402">17738 17464,'0'0,"-4"10,2 4,-2 11,-1 9,2 11,3 0,-1 5,1 5,2-2,4-4,0-4,10-8,6-12</inkml:trace>
  <inkml:trace contextRef="#ctx0" brushRef="#br0" timeOffset="59001.7426">18655 17417,'0'0,"-18"3,-12 4,-12 10,-13 6,-1 5,56-28,-44 29,12-1,17 3,18-5,12-12,12-4,4-7,7-5,-1-2,0-4,0-6,-5-3,-2-5,-6-3,1 0,-25 25,21-24,-21 24,15-18,-6 11,-5 12,-6 15,-2 9,-4 8,3 10,-4 12,3 7,0 9,-1 3,-1-2,-4-4,-1-8,1-11,-5-11,17-42,-17 32,-6-12,0-14,0-10,2-10,3-10,3-6,2-5,7-1,7-1,5 4,11 1,8 5,6 10,8 6,5 8,3 9,2 6,3 1,-3 1,-8-5,-2-3,-7-3,-2-13,1-1,-4-9,-4-7</inkml:trace>
  <inkml:trace contextRef="#ctx0" brushRef="#br0" timeOffset="59376.6989">19608 17201,'0'0,"0"0,-4-4,-6-4,-7 1,-8 6,-8 9,-5 7,-8 8,-3 9,1 10,0 4,7 4,9 6,6 4,10 0,11-2,8-2,9-3,4 0,11-2,7-4,4-5,4-4,2-7,2-6,-2-4,-4-7,-40-14,37 11,-6-5,-3-6,-9-6,-1-7,-18 13</inkml:trace>
  <inkml:trace contextRef="#ctx0" brushRef="#br0" timeOffset="63087.3219">20269 13936,'0'0,"-2"-8,2-5,4-7,3-3,9 0,8 7,6 6,3 6,7 6,0 9,0 5,-10 4,-5 5,-12 4,-13 1,-10 4,-12-2,-8-1,-7-1,-5-4,-2-5,0-4,3-4,41-13,-37 11,37-11,-28 8,28-8,-15 4,13-2,24 1,18-1,13 2,7 2,10 0,2 3</inkml:trace>
  <inkml:trace contextRef="#ctx0" brushRef="#br0" timeOffset="63306.6111">21227 14305,'0'0,"-4"10,0 11,-6 4,0 9,-4 7,-4-1,-2 6,-2 3,-4 3,-4 2</inkml:trace>
  <inkml:trace contextRef="#ctx0" brushRef="#br0" timeOffset="64202.3348">19985 15781,'0'0,"4"-6,-2-4,5-10,9 1,8 5,9 6,4 10,-3 14,-3 6,-8 6,-11 5,-4 2,-14-3,-7-4,-11-2,-3-7,-1-4,28-15,-27 9,27-9,-23 8,6-6,12-2,10-2,12 0,8 2,12 2,5 10,3 5,-1 9,-4 0,-9 0,-11-1,-8-1,-8-3,-10-1,-9-3,-7-4,-11-2,-7-6,-8-1,-1-8,-4-3,9-4,44 11</inkml:trace>
  <inkml:trace contextRef="#ctx0" brushRef="#br0" timeOffset="64389.785">20716 16198,'0'0,"-4"10,-9 8,-3 14,-8 10,-5 4,0 3,3 4,3-8</inkml:trace>
  <inkml:trace contextRef="#ctx0" brushRef="#br0" timeOffset="65170.8521">19902 17542,'0'0,"-7"15,-5 11,-10 14,-4 5,-1 3,27-48,-19 45,19-45,-14 41,10-9,12-7,9-9,3-11,9-5,5-5,-1-4,-6-4,0 0,0 0,2 5,-5 8,0 8,-4 6,-5 7,-6 4,-2 3,1 1,-5 1,1 0,-4-1,-1-3,1-26,1 24</inkml:trace>
  <inkml:trace contextRef="#ctx0" brushRef="#br0" timeOffset="65342.688">20518 18026,'0'0,"-1"16,-5 12,-4 12,-7 5,0 8,-4-3,21-50</inkml:trace>
  <inkml:trace contextRef="#ctx0" brushRef="#br0" timeOffset="72746.5383">6222 15680,'0'0,"0"0,-6-13,2-2,4 15,-9-19,2 1,7 18,-14-22,14 22,-11-13,11 13,-14-11,14 11,-9-5,9 5,-11 6,11-6,-9 10,3-10,-2-10,8 10,-11-20,11 20,-11-20</inkml:trace>
  <inkml:trace contextRef="#ctx0" brushRef="#br0" timeOffset="72949.5977">6089 15545,'0'0</inkml:trace>
  <inkml:trace contextRef="#ctx0" brushRef="#br0" timeOffset="75713.5961">22112 13821,'0'0,"3"-8,5-4,7-2,9-1,8 7,2 7,3 9,-3 8,0 8,-9 4,-7 0,-9 0,-13-1,-9-3,-4-2,-8-1,-1-7,26-14,-26 12,26-12,-22 8,22-8,-16 5,15-1,12 0,12-1,10 1,7 5,0 3,1 5,-4 0,-4 2,-33-19,27 20,-8 0,-13 2,-9-2,-8-3,-8-1,-7-6,-4 0,-4-4,-5 0,-3-4,0-3,2-2,40 3</inkml:trace>
  <inkml:trace contextRef="#ctx0" brushRef="#br0" timeOffset="75916.6931">22929 14388,'0'0,"-7"9,-1 10,-4 4,-3 14,-4 2,2 0,17-39,-12 35</inkml:trace>
  <inkml:trace contextRef="#ctx0" brushRef="#br0" timeOffset="76371.7401">23438 13835,'0'0,"0"0,-2 7,-8 13,-8 10,-2 7,1 5,-4-1,2-2,21-39,-13 39,13-39,-9 33,8-9,1-24,13 17,9-13,10-12,0-2,2-10,1 3,-2 1,0 6,-4 5,-7 12,0 7,-4 9,-4 3,-2 5,-2 0,-3 2,0-5,-7-28,5 27,0-4,5-5,4-9,1-11,0-8</inkml:trace>
  <inkml:trace contextRef="#ctx0" brushRef="#br0" timeOffset="77129.2181">23999 13647,'0'0,"0"0,6-4,-6 4,14-6,3 5,10 11,-3 3,-3 10,-12 2,-9 3,-5-2,-7-2,-9-1,21-23,-17 21,-2-3,19-18,-15 19,5 0,9 0,10 0,5-1,5-2,-19-16,20 16,-4 1,-5 4,-11-21,5 21,-5-21,0 20,0-20,-5 19,5-19,-4 16,4-16,-2 10,8-3,-6-7,12 3,-12-3,19-1,-19 1,20-4,-20 4,17-3,-17 3,10-3,-10 3,6-3,-6 3,3-1,-3 1,0 0,0 0,-3 0,3 0,-3 2,3-2,-9 8,0 6,-1 7,4 3,6-24,2 27,6 4,8 4,0 0,5-1,-1 0,-2-4,-4-2,-14-28,10 28,-5-1,-11 1,-6-4,-9-2,-10-4,-6-4,-13-4,-7-4,-15-7,-13-7</inkml:trace>
  <inkml:trace contextRef="#ctx0" brushRef="#br0" timeOffset="77785.3133">22088 13535,'0'0,"0"0,-1 0,-9 5,-17 7,-7 7,-10 1,-5 9,-2 2,5 0,3-3,43-28,-37 25,37-25,-29 22,16-3,11 1,14-3,13 3,1 3,8 1,-4 1,-4 1,-26-26,16 27,-7 1,-7-2,-2-26,-5 24,5-24,-7 19,7-19,-9 13,3-4,6-9,1 6,1 4,1 9,0 9,-7 8,-2 7,-6 2,2 3,-7-1,0 3,3-2,0-3,0-2,10-6,11-8,10-6,10-4,12-10,13-6,10-9,12-8,11-9,4-9</inkml:trace>
  <inkml:trace contextRef="#ctx0" brushRef="#br0" timeOffset="78195.4922">24743 13344,'0'0,"0"0,7 6,10 18,4 9,5 14,0 9,2 6,-5 4,-2 4,-11 6,-7 2,-14 4,-11 1,-10 3,-8-1,-11 4,0-4,-12-4,-7-1,1-8</inkml:trace>
  <inkml:trace contextRef="#ctx0" brushRef="#br0" timeOffset="114849.5799">20532 13125,'0'0,"0"0,0 0,-2-3,1 3,1 0,-2 10,2 6,3 15,4 5,-3 2,1 2,1-4,3-2,-5-6,0-1,-4-27,8 24,-8-24,7 21,-7-21,7 19,-7-19,3 18,-5-3,2-15,-14 10,-4-4,-13-7,-9-6,-2-5,-5-5,2-2</inkml:trace>
  <inkml:trace contextRef="#ctx0" brushRef="#br0" timeOffset="115290.3796">20505 12851,'0'0,"0"0,0 0,-2 5,2-5,-4 5,4-5,-9 3,-3 0,12-3,-15-5,15 5,-11-6,11 6,-5-7,5 7,1-5,-1 5,8 2,-8-2,12 7,-3 5,-9-12,-1 13,1-13,-8 8,8-8,-10 3,10-3,-8 0,7-6,10-1,-9 7,19-4,-19 4</inkml:trace>
  <inkml:trace contextRef="#ctx0" brushRef="#br0" timeOffset="129559.9003">18319 15597,'0'0,"10"-1,9 2,10 2,8 5,-1 4,1 0,-37-12,36 15,-7 0,-29-15</inkml:trace>
  <inkml:trace contextRef="#ctx0" brushRef="#br0" timeOffset="135683.3602">7558 14245,'0'0,"0"0,0 0,0 6,0-6,-4 6</inkml:trace>
  <inkml:trace contextRef="#ctx0" brushRef="#br0" timeOffset="138126.1718">21445 15733,'0'0,"3"-10,5-5,6-6,4-2,4 0,4 4,1 9,5 7,5 7,4 9,-4 9,-1 9,-5 3,-11 0,-9 3,-14 6,-9-1,-15 0,-4-4,-8-5,2-6,-1-7,4-5,34-15,-31 14,31-14,-21 11,13-2,18 1,16-3,20 0,15-1,19-1</inkml:trace>
  <inkml:trace contextRef="#ctx0" brushRef="#br0" timeOffset="138316.2436">22270 16146,'0'0,"-4"12,-6 5,-4 12,-4 5,1 5,-4 2,2-1</inkml:trace>
  <inkml:trace contextRef="#ctx0" brushRef="#br0" timeOffset="139268.614">22577 15677,'0'0,"-5"7,-7 8,-6 15,-6 6,-4 5,2 1,1-3,25-39,-19 32,7-7,12-25,1 16,11-10,9-12,3-6,6-5,0-2,4 2,-6 6,0 11,-3 9,-4 9,-6 7,-1 5,-3 4,-3 0,-1-1,-7-33,8 31,-8-31,6 27,0-8,5-13,1-13,-2-11,2-9,0-7,-4-5,7-7,-2-11,4-8,-1-2,8 0,-6 6,-2 11,-2 9,0 7,-14 34,13-24,3 7,5 6,-3 10,3 7,-3 6,-4 5,-1 1,-13-18,8 21,-5 4,-4 3,1-28,-5 26,0 0,3 2,6-3,5-5,6-2,-15-18,21 16,4-5,1-6,-26-5,24 4,-24-4,19 1,-19-1,8-1,-14 2,-12-1,18 0,-24 6,-1 4,3 4,12 6,7 5,13 4,6 6,5 4,3 5,-1 5,-4-3,-7-5,-12-41,5 38,-10-7,-10-4,-9-4,-12-7,-5-7,-9-7,-4-9,-11-5,-3-3,-9-5</inkml:trace>
  <inkml:trace contextRef="#ctx0" brushRef="#br0" timeOffset="139842.3093">21339 15437,'0'0,"-4"5,-9 7,-11 2,-2 5,-6 4,32-23,-31 19,31-19,-26 20,12-1,16-3,8 0,8-3,6 4,3 2,-8 1,-3 4,-8 3,-10 1,-5 2,-6-3,-4-3,17-24,-22 21,22-21,-18 18,18-18,-14 19,7 1,7 4,4 6,1 2,-7 3,-3 5,1 3,-2 0,3 0,4-5,10-1,8-3,13-4,9-8,14-8,8-9,6-9,8-9,2-7</inkml:trace>
  <inkml:trace contextRef="#ctx0" brushRef="#br0" timeOffset="140232.856">23677 15291,'0'0,"8"14,9 11,7 20,11 13,5 13,-4 8,-3 7,-3 3,-15 4,-12-4,-13-2,-8-2,-10-5,-6-6,-6-5,-5-8,-3-8,-1-6,-3-5,3-7</inkml:trace>
  <inkml:trace contextRef="#ctx0" brushRef="#br0" timeOffset="141777.8902">21432 17397,'0'0,"0"0,-8 3,-14 8,-10 0,-5-2,-8 3,5 2,40-14,-35 8,35-8,-30 9,30-9,-21 10,13 0,17-2,8 2,9 0,0 4,2 1,-4 4,-9 7,-7 2,-6 7,-7 0,-9-3,0 0,-8-1,-3-6,-1-1,1-6,25-18,-23 18,23-18,-16 16,8-1,11-1,9 3,-12-17,15 17,7 1,6 5,-3 6,-4-1,2 3,-6-1,-1 0,-1-3,-3-2,3-6,0 0,-15-19,17 15,6-3,-23-12,27 10,-2-4,0-6,-7-6,-18 6,15-13,-5-5,-8-4,-5-2</inkml:trace>
  <inkml:trace contextRef="#ctx0" brushRef="#br0" timeOffset="142277.8909">21888 17602,'0'0,"0"0,3-6,5-3,13-4,6 6,5 7,3 9,-2 9,-10 7,-6 3,-10 4,-7-2,-11 2,-8-3,-6 2,-10-5,-1-2,-3-5,1-3,6-1,32-15,-27 9,27-9,-18 5,9 4,19 5,13-1,15 0,15-5,10-3,7-6</inkml:trace>
  <inkml:trace contextRef="#ctx0" brushRef="#br0" timeOffset="142465.4028">22413 18001,'0'0,"-6"10,-6 9,0 7,0 2,12-28,-8 31,8-31</inkml:trace>
  <inkml:trace contextRef="#ctx0" brushRef="#br0" timeOffset="142928.0354">22750 17622,'0'0,"7"-5,6 0,2 9,8 2,0 6,-23-12,19 22,-9 3,-10 3,0-28,-10 24,-11-6,21-18,-22 9,22-9,-22 7,22-7,-16 2,11-1,13 5,11-1,10 8,4 5,1 9,-3 1,-6 4,-25-32,18 30,-11-1,-7-29,-3 23,-10-4,-14-9,-1-11,-5-6,1-5,1-11,0-6,1-9,9-2</inkml:trace>
  <inkml:trace contextRef="#ctx0" brushRef="#br0" timeOffset="143212.8467">23110 17436,'0'0,"11"0,5 0,6 7,8 9,4 11,-2 7,-4 9,-2 6,-16 4,-7-3,-11-5,-14-3,-10-8,-6-4,-6-6,-4-6,9-8,39-10,-36 5,8-11,28 6</inkml:trace>
  <inkml:trace contextRef="#ctx0" brushRef="#br0" timeOffset="143964.897">23366 17169,'0'0,"0"0,5-4,5-2,8 3,8 6,4 5,1 13,-2 6,-2 2,-5-1,-5-2,-10-1,-6-3,-4-2,-6-4,9-16,-14 13,14-13,-16 10,16-10,-18 9,2 1,13 2,10 0,9 0,11-2,4 0,2-4,-33-6,32 6,-32-6,27 7,-27-7,18 9,-18-9,10 6,-10-6,2 10,-2-10,-5 10,1 4,5 5,9 2,8 3,6-2,3-1,6-3,-4-2,-29-16,30 9,-30-9,26 8,-26-8,19 4,-19-4,12 3,-12-3,7-2,-9 1,2 1,-11-7,-4 0,15 7,-18-11,18 11,-17-7,17 7,-14-7,14 7,-12-3,12 3,-8-3,8 3,-7-1,7 1</inkml:trace>
  <inkml:trace contextRef="#ctx0" brushRef="#br0" timeOffset="144670.9232">23019 17468,'0'0,"7"-5,6-3,8 0,12 2,7 9,1 6,-2 7,-8 5,-11 6,-9 0,-15 2,-9 0,-5-4,-9-4,0-3,27-18,-27 13,2 0,25-13,-22 14,12 0,11 3,6 3,-7-20,17 16,6 0,-23-16,21 14,-3-2,-18-12,9 14,-9 0,-5 2,5-16,-9 17,-1 2,8 7,11 2,7 3,10 1,9 3,4 1,0 3,-2 1,-11-2,-8-1,-11-5,-11-6,-10-1,-13-7,-11-3,-7-6,-7-5,-5-5,-3-6,2-11,-1-6,5-9,13-6</inkml:trace>
  <inkml:trace contextRef="#ctx0" brushRef="#br0" timeOffset="145061.4859">23526 17204,'0'0,"0"0,9 3,18 10,14 15,13 18,0 15,3 17,-6 8,-6 3,-13 0,-9-3,-15-5,-12-7,-11-3,-11 0,-12 0,-11 0,-14-2,-7-2,-6-3,-4-2,1-2,-2-1,7-5</inkml:trace>
  <inkml:trace contextRef="#ctx0" brushRef="#br0" timeOffset="147019.457">25690 13186,'0'0,"16"3,13 5,12 16,14 6,8 12,-5 8,3 9,-9 4,-5 4,-10-2,-12-2,-9-1,-12-4,-14 2,-9-8,-9 1,-7-3,-2 2,-2-4,-5 5,0 0,-3 1,0 5,1 2,2 4,6 4,5 5,13 5,14 5,13 6,12 3,11-3,8-5,9-12,4-16,-3-12,-48-45,47 30,-47-30,39 18,-39-18,27 9,-15-7,-15-3,-13 1,-12 1,-11 1,-6 2,-2 3,-3 4,2 6,1 11,4 6,5 13,6 14,8 16,7 16,9 18,5 17,10 11,1 9,9 9,10 7,2-1,4 1,6-3,-1-5,0-4,2-1,-7-2,-2 1,-6 1,-6 1,-10-3,-11-2,-5-1,-12-6,-7-10,-10-14,-4-22,-12-82,-14-12,-6 0,-10 0,-13 0,-2 0,-2 0,-2 0,7-57,5-61,9-25,5-23,18-19,22-18</inkml:trace>
  <inkml:trace contextRef="#ctx0" brushRef="#br0" timeOffset="147300.5883">25201 14573,'0'0,"0"0,-5 8,-19 22,-10 16,-8 19,-15 19,-12 12</inkml:trace>
  <inkml:trace contextRef="#ctx0" brushRef="#br0" timeOffset="147631.9833">25062 14174,'0'0,"0"0,2 1,-4 11,-3 10</inkml:trace>
  <inkml:trace contextRef="#ctx0" brushRef="#br0" timeOffset="148053.779">24479 16688,'0'0,"-3"16,-11 11,-3 19,-15 13,-12 6,-3-2</inkml:trace>
  <inkml:trace contextRef="#ctx0" brushRef="#br0" timeOffset="148241.2368">24498 16310,'0'0,"0"0,0 1,-10 6</inkml:trace>
  <inkml:trace contextRef="#ctx0" brushRef="#br0" timeOffset="174649.989">21287 14376,'0'0,"0"0,0 0,3 1,-3-1,7 3,-7-3,7 3,-7-3,5 3,-5-3,4 1,-4-1,0 1,0-1,-2-1,2 1,-1-1,1 1,1-1,-1 1,4-1,-4 1,3-2,-3 2,0-3,0 3,1-4</inkml:trace>
  <inkml:trace contextRef="#ctx0" brushRef="#br0" timeOffset="183152.9442">22369 14686,'0'0,"0"0,-4 4,4-4,-3 5,3-5,-2 7,2-7,-2 8,2-8,-2 6,2-6,-1 3,1-3,-1 3,1-3,-3 2,3-2,-3 1,3-1,-4-3,2-7,4-8,-2 18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36:23.9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00206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171 209,'0'0,"0"0,0 0,-4-1,-6 4,-4 6,-7-1,-6 8,4 1,1 5,0 4,8-1,4 1,10 7,13 2,0 2,13 8,0 3</inkml:trace>
  <inkml:trace contextRef="#ctx0" brushRef="#br0" timeOffset="468.636">1 1140,'0'0,"0"0,0 0,0-2,0 2,0-4,0-4,0-5,0-1,0 2,17 4,-17 8,29-3,-7 6,0 10,-9 7,-8 1,-9 8,-5 4,-5 0,-9 4,-3 3,0-4,26-36,-6 35,6-7,0-28,0 25,0-7,0-5,0-6,30-3,15-4,9-1,-5-3</inkml:trace>
  <inkml:trace contextRef="#ctx0" brushRef="#br0" timeOffset="1025.503">82 2148,'0'0,"0"0,7 1,13-1,-20 0,25 3,-2 6,-23-9,26 12,-7 4,-12 4,-7 7,-7 4,-10 0,17-31,-20 32,2-3,18-29,-13 26,13-5,0-21,13 17,3-2,0-1,-6 6,-7 2,-18 3,-11 7,-10 2,-7 0,7 2,2-1,33 0,1-1,0-4,0-30</inkml:trace>
  <inkml:trace contextRef="#ctx0" brushRef="#br0" timeOffset="1401.3337">176 3110,'0'0,"-2"7,2-7,-3 16,-6 9,-3 9,2 5,-3 0,4-3,9-36,-3 34,3-34,-3 29,3-29,6 25,-6-25,9 14,-9-14,13 5,-13-5,7 0,-1-1,-6 1,7 3,-5 6,-1 9,2 2,-3-20,5 21,3 2,11-1</inkml:trace>
  <inkml:trace contextRef="#ctx0" brushRef="#br0" timeOffset="2235.8748">819 177,'0'0,"0"0,-1-6,1 6,-4-14,4 14,-4-16,4 16,-3-15,3 15,-5-10,1 12,1 14,0 7,1 8,0 6,0 3,5 5,9 0,18-1</inkml:trace>
  <inkml:trace contextRef="#ctx0" brushRef="#br0" timeOffset="2689.006">1972 103,'0'0,"0"0,2-5,-2 5,6-11,6 0,-12 11,17-9,-17 9,21-8,4 7,-25 1,27 5,-27-5,16 7,-3 7,-20 4,7-18,-13 16,-7 3,20-19,-26 21,5-3,10 0,11-6,14-5,22-4,8 0,12-5,7 1,7 1</inkml:trace>
  <inkml:trace contextRef="#ctx0" brushRef="#br0" timeOffset="3152.82">3044 153,'0'0,"1"-5,2-5,-3-5,2-3,-2 18,0-22,0 22,3-17,0 5,12 7,7 5,1 4,5 5,-28-9,24 12,-24-12,18 17,-8 3,-7 5,-3-25,-5 24,5-24,-4 21,1 0,15 1,4-2,5-4,-21-16,23 16,-23-16,15 15,-12 2,-16-1,-15-2,0 3,-7-2,35-15,-32 14,12-2</inkml:trace>
  <inkml:trace contextRef="#ctx0" brushRef="#br0" timeOffset="3637.0819">4270 22,'0'0,"0"0,2 0,-2 0,4 6,-1 7,-1 12,-1 0,-5 7,-2-2,-5-2,3-3,8-25,-7 24,7-24,-7 18,7-18,-3 13,-1-10,4-8,5-5,7-3,3 1,9 2,-24 10,26-5,0 6,6 6,1 6,5 7,3 7,6 15,2 6</inkml:trace>
  <inkml:trace contextRef="#ctx0" brushRef="#br0" timeOffset="23570.0121">1710 5144,'0'0,"0"0,2-1,-2 1,-7-8,-2 5,-4 7,-6 8,1 8,-6 9,-3 11,-1 8,-2 7,0 4,4 3,3-5,8-5,8-6,7-46,-2 36,8-8,10-2,7-7,3-8,0-5,3-7,0-5,1-4,-2-5,0-7,2-1,-6-3,-24 26,22-26,-22 26,18-25,-18 25,5-22,-12 3,7 19,-18-14,18 14,-20-6,20 6,-17-5,7 3,10 2,4-1,9 2,5 3,3 6,-2 4,-7 4,-1 7,-2 1,-6 7,0 2,-2-2,-1 3,3-1,-2-4,4-2,-5-29,6 26,5-9</inkml:trace>
  <inkml:trace contextRef="#ctx0" brushRef="#br0" timeOffset="24087.0603">2276 4934,'0'0,"0"0,0 0,1-6,-1 6,0-6,-1 5,-8 11,-8 9,-6 12,-3 13,-3 6,-2 6,1 4,0 5,4 3,4 0,9 4,6-2,7-2,7-3,3-7,9-9,1-9,8-6,6-8,3-7,4-3,0-3,1-6,0-4,-3 0,-4-3,-1 0,-5-2,-29 2,28-1,-28 1,23-1,-23 1,21 0,-21 0,17-7,-17 7,10-12</inkml:trace>
  <inkml:trace contextRef="#ctx0" brushRef="#br0" timeOffset="67481.2425">2784 5327,'0'0,"0"0,0 0,-6-7,-3-7,9 14,-9-21,2-3,5 0,8 8,8 3,9 6,4 8,8 8,0 8,-4 8,-5 7,-8 6,-8 2,-10 4,-13 6,-6-1,-3-3,-6-5,2-4,1-6,25-31,-17 26,17-26,-16 22,13-6,12-6,11-10,13-6,6-7,9-2,2-4,-2 3,-5 3,-43 13,37-7,-37 7,27-4,-27 4,16-1,-14 9</inkml:trace>
  <inkml:trace contextRef="#ctx0" brushRef="#br0" timeOffset="68219.0971">1900 7077,'0'0,"-13"13,-9 17,-18 17,-2 19,-9 18,8 4,8 0,12-4,10-10,14-11,7-11,5-10,7-10,4-9,7-9,1-8,1-11,5-12,-1-6,-5-5,-2-8,-5-4,-3-5,-22 45,14-38,-14 38,13-34,-7 14,-6 13,-3 15,-3 12,-5 12,5 6,0 5,3 0,6 1,1-2,5 1,2-8,-11-35,11 29</inkml:trace>
  <inkml:trace contextRef="#ctx0" brushRef="#br0" timeOffset="68615.7893">2554 6868,'0'0,"-16"14,-14 19,-11 18,0 17,0 7,9 1,10 3,9-3,12-8,13-5,9-4,6-7,7-5,6-8,2-8,7-5,-3-4,2-6,-2-5,-46-11,41 8,-41-8,37 3,-37-3,31-3,-11-7,-3-12,-17 22</inkml:trace>
  <inkml:trace contextRef="#ctx0" brushRef="#br0" timeOffset="69115.769">3002 7021,'0'0,"0"0,4-6,8-8,7 1,10 3,4 5,9 8,-4 11,-2 9,-10 4,-9 5,-14 3,-10 1,-14-4,-7-1,-1-6,29-25,-35 19,35-19,-26 16,26-16,-19 9,15-7,17-5,13-6,11 6,8 1,3 5,0 5,1 4,-49-12,38 16,-8 3,-30-19,19 22,-12-2,-14 2,-12 0,-6-4,-9 4,-14 1,-3-1,-7 2,1 1,57-25,-53 20</inkml:trace>
  <inkml:trace contextRef="#ctx0" brushRef="#br0" timeOffset="69303.2174">3777 7637,'0'0,"-8"10,-4 19,-9 11,0 9,-9 2</inkml:trace>
  <inkml:trace contextRef="#ctx0" brushRef="#br0" timeOffset="70057.3416">1786 9032,'0'0,"-17"18,-11 18,-8 24,-3 15,1 10,11-5,8-1,10-9,9-70,3 57,13-14,17-12,2-15,7-13,1-13,-5-5,-5-6,-4-1,-9 1,-8-4,-9 1,-3 24,-6-23,-3 3,9 20,-17-16,17 16,-17-10,6 7,6 11,2 12,4 8,8 9,7 10,3 6,-2 3,-1 1,-16-57,19 51,-2-12</inkml:trace>
  <inkml:trace contextRef="#ctx0" brushRef="#br0" timeOffset="70401.2815">2329 8893,'0'0,"-14"12,-16 16,-12 23,-3 11,0 13,6-1,13 2,15-5,16-6,8-7,18-7,8-7,7-7,5-8,5-2,5-8,-2-14,2-10,-3-11</inkml:trace>
  <inkml:trace contextRef="#ctx0" brushRef="#br0" timeOffset="70838.735">2845 9015,'0'0,"-6"12,-3 14,-10 14,5 9,-6 4,6-2,6-1,8-8,7-9,5-10,8-6,2-12,8-8,9-7,0-4,2-6,2-3,-4-2,-4 1,-2 2,-33 22,27-17,-27 17,18-13,-18 13,10-13,-10 13,-3-13,3 13,-9-11,-8 7,0 10,5 13,6 12,6 11,5 3,2 2,9 2,-6 0,6-3,0-8,1-10</inkml:trace>
  <inkml:trace contextRef="#ctx0" brushRef="#br0" timeOffset="71041.7643">3660 9545,'0'0,"-3"19,-1 21,-8 20,-5 11,-6 2</inkml:trace>
  <inkml:trace contextRef="#ctx0" brushRef="#br0" timeOffset="73664.3637">3651 5468,'0'0,"2"9,-2 3,-3 17,-11 12,-6 13,-12 12,-10 4</inkml:trace>
  <inkml:trace contextRef="#ctx0" brushRef="#br0" timeOffset="77298.6124">3928 3781,'0'0,"0"0,0 0,0 2,1 9,2 13,0 5,1 8,1 5,1 5,-2 3,3 4,-6 1,2-2,-3-4,-4-9,-3-3,7-37,-4 32,4-32,-5 30,5-30,-4 26,4-26,-6 22,9-13,6-22</inkml:trace>
  <inkml:trace contextRef="#ctx0" brushRef="#br0" timeOffset="77689.234">4498 3791,'0'0,"0"0,0 0,-6 2,-8 8,-10 9,-6 7,-2 7,-4 0,10 2,3-4,23-31,-19 27,15-4,9 1,11-5,10-3,6-3,6-2,-2-3,-36-8,36 12,-1 0,-8 2,-27-14,20 15,-9 7,-11-22,-3 25,-9 1,-14-1,-4-2,-5-6,0-3,0-5,1-4,34-5,-30-6</inkml:trace>
  <inkml:trace contextRef="#ctx0" brushRef="#br0" timeOffset="77970.412">4755 3682,'0'0,"0"11,0 12,2 9,0 8,0 8,-2 3,5 1,0 1,-1-5,1-3,-1-6,4-1,1-4,0-5,2-3,3-3,0-11</inkml:trace>
  <inkml:trace contextRef="#ctx0" brushRef="#br0" timeOffset="78207.8381">5203 3912,'0'0,"9"-2,10-3,16-1,8 0,11 1,3 0,0-1,-2 1,-6 1,-7 2,-42 2,39 1</inkml:trace>
  <inkml:trace contextRef="#ctx0" brushRef="#br0" timeOffset="78426.5419">5225 4143,'0'0,"12"-5,17-1,10-3,19-1,7 1,1 0,2-2,-2 2,3-1,-1-1</inkml:trace>
  <inkml:trace contextRef="#ctx0" brushRef="#br0" timeOffset="78973.3276">6211 3514,'0'0,"-6"4,-6 5,-8 9,-5 5,-3 2,-1 6,6 1,-3 4,9 2,0 3,6 2,3-4,8-1,7-4,2-7,11-1,2-4,10-7,4-4,4-5,7-7,3-6,0-2,0-7,2-5,-8-5,-3-6,-6-8,-3-5,-8 3,-3 1,-8 1,-8 2,-3 4,-6 3,-4 0,-5 5,-1 4,-5 0,-4 6,0 4,-5 5,-8 6,-1 7,-5 5,-2 7,-1 5,0 3,2 6,10-2</inkml:trace>
  <inkml:trace contextRef="#ctx0" brushRef="#br0" timeOffset="105348.4244">7675 4064,'0'0,"0"0,0 1,-5 9,-1 7,0 3,-8 6,2 6,-5 4,-2 3,-4 3,0 6,-6 3,-2-4</inkml:trace>
  <inkml:trace contextRef="#ctx0" brushRef="#br0" timeOffset="105837.7312">8490 3586,'0'0,"-8"1,-8 7,-16 2,-13 3,-6 11,-3 3,5 2,8 3,11 3,14 0,11-2,13-4,13-3,16-3,4-2,8-2,6 1,-11-1,1-2,-8 0,-7-6,-9 3,-21-14,12 17,-10 2,-8 5,-13-1,-3-1,-8-5,-9 0,-6 2,1-3,-2-4,46-12,-37 10</inkml:trace>
  <inkml:trace contextRef="#ctx0" brushRef="#br0" timeOffset="106023.2181">8939 3903,'0'0,"18"-2,8-2,19 0,5 2,6 0,-56 2</inkml:trace>
  <inkml:trace contextRef="#ctx0" brushRef="#br0" timeOffset="106226.3103">9021 4117,'0'0,"14"0,11-8,19 1,9-2,9-5,-1-2,-1-2,-10-6</inkml:trace>
  <inkml:trace contextRef="#ctx0" brushRef="#br0" timeOffset="139864.1459">4415 4984,'0'0,"0"0,-4-5,-3 5,-13 3,-8 6,-2 10,-8 9,-4 8,-1 10,-2 5,-4 5,12 4,7 2,8-5,14-7,6-10,12-5,11-12,9-5,6-11,7-5,5-8,3-10,-2-5,-1-10,-6-4,-3-5,-11-2,-7-7,-5 1,-10 0,-6 2,0 46,-9-41,-4 7,-8 6,-1 13,-6 9,-2 11,4 8,-5 3,1 4,30-20</inkml:trace>
  <inkml:trace contextRef="#ctx0" brushRef="#br0" timeOffset="140270.3653">4299 4909,'0'0,"-8"14,-4 16,-5 20,1 16,-3 3,5 3,4-2,4-2,2-2,3-7,1 0,-2-5,-1-5,-3-9,6-40,-6 38,6-38,-8 31,8-31,-8 27,4-9,-1-13,7-14,5-10</inkml:trace>
  <inkml:trace contextRef="#ctx0" brushRef="#br0" timeOffset="141131.4463">4460 6819,'0'0,"-9"2,-5 1,-9 10,-12 8,-3 11,-5 10,-3 13,4 7,4 4,9-3,12-2,10-10,11-13,8-11,9-4,7-9,6-11,6-6,3-10,5-6,-1-6,3-6,-4-3,-7-5,-4-3,-8-2,-13-4,-6 6,-14 3,-5 4,-3 10,-10 3,-5 5,-1 7,-5 3,-3 8,2 4,-3 4,7 5,32-14,-27 10</inkml:trace>
  <inkml:trace contextRef="#ctx0" brushRef="#br0" timeOffset="141475.1843">4528 6515,'0'0,"0"8,-6 5,0 15,-5 15,1 10,-5 4,-1 14,-2 4,-4 11,-3 4,1 7,4-2,-2-9,6-7,6-6,1-6,5-7,2-7,1-6,1-47,-3 41,3-41,-1 34,-2-10,-3-15,-5-16,2-11</inkml:trace>
  <inkml:trace contextRef="#ctx0" brushRef="#br0" timeOffset="142211.8405">4093 8707,'0'0,"-13"13,-6 16,-9 19,1 14,1 7,10-1,4-8,8-10,10-9,7-12,0-9,13-8,1-5,4-10,2-8,3-6,2-9,-1-6,1-8,-3-3,-3-7,-5-5,-8 2,-6 8,-7 5,-9 8,3 32,-6-27,-8 7,-11 3,-7 8,-4 5,-3 8,-3 11,-3 3,3 5,3 4,4-4,35-23,-27 21,11-11</inkml:trace>
  <inkml:trace contextRef="#ctx0" brushRef="#br0" timeOffset="142596.1801">4304 8393,'0'0,"0"0,-3 9,-4 14,-5 8,2 10,-6 11,3 6,-4 11,2 5,-3 12,0 4,-1 5,1-7,3-6,-1-12,9-10,1-5,2-9,2-4,4-8,-2-34,0 30,0-30,3 25,-2-9,0-14,2-13,2-13,1-12</inkml:trace>
  <inkml:trace contextRef="#ctx0" brushRef="#br0" timeOffset="142972.3793">4589 8457,'0'0,"9"1,14 6,6 4,8 9,5 10,-2 9,-6 5,-7 9,-9 4,-8 6,-7 5,-5 4,-8-3,-4-2,0-1,-7 0,-8 0,-6-4,-6-1,-7-6,0-15</inkml:trace>
  <inkml:trace contextRef="#ctx0" brushRef="#br0" timeOffset="143519.1407">4898 6606,'0'0,"12"9,13 10,11 15,11 11,0 12,-4 9,-13 5,-8 7,-16 1,-9 3,-16-2,-10-3,-5-9,-6-3,-1-8,4-6,0-6,37-45,-32 32,7-22</inkml:trace>
  <inkml:trace contextRef="#ctx0" brushRef="#br0" timeOffset="143972.2445">4955 4768,'0'0,"8"12,8 2,8 10,4 17,0 11,-5 7,-7 7,-13 6,-1 6,-11 1,-5 2,-7-4,-1-5,-11-11,7-5,0-4,3-5,4-2,19-45,-10 41,7-6</inkml:trace>
  <inkml:trace contextRef="#ctx0" brushRef="#br0" timeOffset="144206.6144">5674 5272,'0'0,"14"-2,18-2,13-1,16 4,6 2,-4 5,-63-6,55 6,-19 3</inkml:trace>
  <inkml:trace contextRef="#ctx0" brushRef="#br0" timeOffset="144366.1145">5694 5544,'0'0,"0"0,7-2,19-8,18 3,10-1,13-1,6 1,-4-1,-1-3,-11 0</inkml:trace>
  <inkml:trace contextRef="#ctx0" brushRef="#br0" timeOffset="144897.2532">5474 7130,'0'0,"7"-9,16-3,15-7,17-1,11 3,2 5,0 2,-16 3,-17 9,-18 6,-14 4,-26 11,-9 3,-8 3,-6 3,-2-2,-1 2,5-3,44-29,-39 23,39-23,-27 17,12-7,17-3,18-5,18-7,16-6,12-5,8-1,3-1,-10 4</inkml:trace>
  <inkml:trace contextRef="#ctx0" brushRef="#br0" timeOffset="145303.3523">5460 8786,'0'0,"0"0,9-4,18-8,16-5,25-1,8 2,6 5,-82 11,72-6</inkml:trace>
  <inkml:trace contextRef="#ctx0" brushRef="#br0" timeOffset="145475.3656">5607 9012,'0'0,"23"-6,21 0,19-4,30 1,-1-3</inkml:trace>
  <inkml:trace contextRef="#ctx0" brushRef="#br0" timeOffset="148389.0705">7208 4846,'0'0,"0"0,0 0,-6-2,-14 3,-13 6,-6 8,-7 10,-5 7,-6 5,0 12,-1 0,3 11,8-1,13 5,9-4,10-1,9-5,9-6,8-4,4-7,9-8,9-7,2-4,6-7,3-7,3-5,2-8,1-3,-2-5,0 1,-5-1,1 2,-44 15,36-13,-36 13,30-12,-30 12,25-9,-25 9,16-5,-16 5,7-3,-7 0,0 3,-7 4</inkml:trace>
  <inkml:trace contextRef="#ctx0" brushRef="#br0" timeOffset="148889.0754">7549 5510,'0'0,"0"0,0 1,0 6,3 6,-1 6,0 3,4 3,0-1,-1 6,-2-4,1 6,-1-3,0 3,-2-5,2 1,-3-28,3 24,-1-1,-2-23,4 21,-4-21,3 15,-3-12</inkml:trace>
  <inkml:trace contextRef="#ctx0" brushRef="#br0" timeOffset="149482.7383">7490 5309,'0'0,"0"0,0 0,2 0,2 4,-4-4,10 8,-10-8,10 11,-10-11,8 16,-8-16,3 17,-3-17,-6 12,6-12,-11 7,11-7,-15 2,3-8,12 6,-5-14,5 14,2-14,-2 14,9-16,-9 16,11-10,-11 10,12-1,-12 1,8 5,-8-5,2 7,-2-7,-2 9,2-9,-7 7,0-4,7-3,-11-4,6-5,5 9,3-11,-3 11,7-9,-7 9,9-7,-9 7,10 1,-10-1</inkml:trace>
  <inkml:trace contextRef="#ctx0" brushRef="#br0" timeOffset="150583.2147">7954 5279,'0'0,"0"0,-1 5,-5 6,-6 8,-5 6,3 4,-9 3,5-3,18-29,-17 25,17-25,-17 23,17-23,-10 16,10-16,-6 10,8-10,7-10,1-5,5-8,-3-1,2 0,-8-1,2 0,0-1,-8 26,4-27,-4 27,4-26,-4 26,3-18,-3 7,0 15,-2 9,0 10,2 6,1 6,7 5,-1 1,5 4,2-1,-1-3,3-1,-2 1,0-7,-14-34,14 34,-5-3,-9-31,6 28,-6-28,1 24,-1-24,-2 21,-5-7,-9-6,-5-3,21-5,-20 3,-5-1,25-2,-27 4,27-4,-22 3,22-3,-17 1,12 1,10-2,11 0,10-2,5-3,3 1,7-5,-3 3,1 1,-39 5,37-6,-37 6,31-5,-31 5,23-6,-9 2,-14 4,6-11</inkml:trace>
  <inkml:trace contextRef="#ctx0" brushRef="#br0" timeOffset="151239.3573">6952 6554,'0'0,"-8"6,-13 8,-8 9,-8 14,-8 7,6 6,2 4,6 6,9-4,12-1,10-4,6-9,10-7,4-5,7-7,4-7,3-3,3-5,-3-6,5-5,-3-4,1-2,-4 0,-33 9,33-10,-33 10,28-6,-28 6,23-5,-23 5,15 0,-15 0</inkml:trace>
  <inkml:trace contextRef="#ctx0" brushRef="#br0" timeOffset="151489.2666">7373 7179,'0'0,"4"11,1 8,1 6,-1 6,2 1,-2 0,1-3,-1 1,-5-30,3 26,-3-2,0-24,-6 18,-6-6</inkml:trace>
  <inkml:trace contextRef="#ctx0" brushRef="#br0" timeOffset="151832.9233">7336 6979,'0'0,"0"0,0 0,0 2,0-2,-2 5,2-5,-3 5,3-5,-6 8,-6-4,12-4,-14 0,1-6,13 6,-8-12,8 12,-3-13,3 13,3-12,-3 12,8-7,-8 7,10 0,0 4,-10-4,16 2</inkml:trace>
  <inkml:trace contextRef="#ctx0" brushRef="#br0" timeOffset="152504.6561">7700 6672,'0'0,"0"0,-3 6,-7 7,-4 5,-4 4,-2 2,0-1,20-23,-17 19,17-19,-15 16,6-8,9-9,6-8,7-7,1-4,2-1,-1-5,-3 4,2-5,-3 1,-3 0,-8 26,10-24,-10 24,5-22,-2 6,-3 16,3-4,-1 15,-6 14,5 12,-3 8,2 10,2 0,2 2,-1 3,1-1,-1-2,-3-5,0-7,-3-8,3-37,0 29,0-29,2 25,-2-25,-4 22,-4-8,8-14,-10 8,10-8,-14 0,14 0,-13-2,5-5,10-3,10 2,10-1,6 1,7 2,2 2,0-2,-4 0,-33 6,30-6,-30 6,28-4,-12-2,-16 6</inkml:trace>
  <inkml:trace contextRef="#ctx0" brushRef="#br0" timeOffset="153069.9765">7220 8263,'0'0,"0"0,-7 0,-8 3,-14 9,-1 6,-8 10,-2 11,-4 9,0 11,-2 4,6 7,9-2,6-7,13-5,8-13,17-6,3-7,10-9,4-1,9-10,1-6,3-4,0-5,-1-4,-4-1,-38 10,36-7,-36 7,31-8,-31 8,25-4,-25 4,17-2,-17 2,9-2,-9 2,2-3</inkml:trace>
  <inkml:trace contextRef="#ctx0" brushRef="#br0" timeOffset="153305.0602">7481 8967,'0'0,"3"7,0 11,5 7,7 5,-2 6,2 0,-15-36,11 35,-3-4,-8-31,7 29,-6-6,-1-23,-5 9,-4-12</inkml:trace>
  <inkml:trace contextRef="#ctx0" brushRef="#br0" timeOffset="153621.2548">7495 8805,'0'0,"0"0,0 0,1 1,-1-1,1 3,-1-3,-2 6,-10 1,12-7,-17 4,17-4,-16 0,16 0,-16-5,16 5,-6-12,6 12,1-14,-1 14,7-13,6 11,-13 2,11 5,-11-5,11 11,-1 3</inkml:trace>
  <inkml:trace contextRef="#ctx0" brushRef="#br0" timeOffset="154345.9989">7849 8811,'0'0,"0"0,-2 6,-5 9,-6 3,-1 4,-4 1,1-1,17-22,-19 18,19-18,-15 14,15-14,-9 10,1-4,10-10,6-6,1-5,-9 15,15-18,5-5,-1-3,-1 0,-4 0,-3 0,-11 26,9-23,-9 23,4-18,-4 18,3-13,-1 12,0 14,5 10,-4 9,2 7,2 6,3 3,1 3,1-2,2-1,-3-3,-11-45,9 38,-1-4,-8-34,6 31,-6-31,3 22,-6-7,-6-2,-5-9,-8-6,-5 0,-3-1,2 1,28 2,-23-1,23 1,-20 1,20-1,-11 0,10 1,13-3,10-2,10-3,5-1,3 0,3 1,-1 3,-2-3,0 3,-40 4,32-3,-2-2,-30 5,25 0,-25 0,18-1,-10 2</inkml:trace>
  <inkml:trace contextRef="#ctx0" brushRef="#br0" timeOffset="155741.9159">3006 10254,'0'0,"2"9,4 4,-2 7,-1 3,1 1,1 0,2 0,-3-1,-1 0,-3 0,0-23,0 21,0-21,-4 18,4-18,-9 16</inkml:trace>
  <inkml:trace contextRef="#ctx0" brushRef="#br0" timeOffset="156101.2367">2947 10033,'0'0,"0"0,0 0,0 0,0 0,0 5,-4 0,4-5,-15 6,15-6,-8 4,8-4,-9 1,10-3,-1 2,9-1,-9 1,10-1,-10 1,13 3,-13-3,7 8,-12 6,-16 0,-5-3,26-11</inkml:trace>
  <inkml:trace contextRef="#ctx0" brushRef="#br0" timeOffset="157663.3553">3096 7961,'0'0,"0"0,3 1,0 7,0 5,3 10,-2 2,0 4,1 0,-5-29,4 26,-1-1,-3-25,6 26,-6-26,4 26,-4-26,1 19,-2-9,1-10</inkml:trace>
  <inkml:trace contextRef="#ctx0" brushRef="#br0" timeOffset="157975.7851">3071 7836,'0'0,"0"0,0 0,2 3,-2-3,3 7,-3-7,-2 7,-1 1,3-8,-12 2,-2-2,14 0,-15-6,4-4,11 10,-5-12,5 12,0-13,0 13,3-9,-3 9,2-6,-2 6,2-3</inkml:trace>
  <inkml:trace contextRef="#ctx0" brushRef="#br0" timeOffset="158538.1675">2963 6193,'0'0,"2"6,2 9,4 8,0 0,0 3,4-1,-12-25,9 21,-9-21,5 23,-5-23,3 21,-3-21,2 13,-2-13,-2 3</inkml:trace>
  <inkml:trace contextRef="#ctx0" brushRef="#br0" timeOffset="158897.4458">2878 5956,'0'0,"0"0,0 1,0-1,8 5,-8-5,9 9,-9-9,10 13,-7-2,-3-11,-4 9,-11-4,15-5,-18-4,18 4,-15-5,15 5,-11-8,11 8,0-8,0 8,9-8,-9 8,11-5,-11 5,3-1,-3 1</inkml:trace>
  <inkml:trace contextRef="#ctx0" brushRef="#br0" timeOffset="194537.6332">8860 5520,'0'0,"13"-2,14-6,15 1,21 2,10 2,-5 6</inkml:trace>
  <inkml:trace contextRef="#ctx0" brushRef="#br0" timeOffset="194725.1031">8792 5736,'0'0,"16"-4,13-3,17-4,25-3,10 2,-1-2</inkml:trace>
  <inkml:trace contextRef="#ctx0" brushRef="#br0" timeOffset="195477.1385">9810 5036,'0'0,"2"-7,-2 7,4-18,-4 18,4-20,-7-3,-14 4,-11 10,-8 15,-11 7,-12 12,-3 7,-7 10,4 5,12 8,11 5,13-1,19-3,11-7,9-8,13-8,7-5,4-7,8-4,1-6,-1 2,4-7,-2-1,1-5,0 1,-6-4,7-1,-8-6</inkml:trace>
  <inkml:trace contextRef="#ctx0" brushRef="#br0" timeOffset="195869.26">9945 5587,'0'0,"0"0,0-6,6-8,7-3,8-1,9 4,-1 4,0 6,-29 4,29 5,-7 3,-6 8,-5 8,-8 3,-6 1,-6 6,-8-3,-5 1,-1-3,3-4,20-25,-22 20,22-20,-18 16,18-16,-12 12,8-3,11-7,15-2,8-3,11-3,13 3,-1-4,1-1</inkml:trace>
  <inkml:trace contextRef="#ctx0" brushRef="#br0" timeOffset="196072.3389">10468 5487,'0'0,"0"0,0 7,-1 15,4 12,-2 12,3 5,-2 1,1 3,-3 2,-3 0</inkml:trace>
  <inkml:trace contextRef="#ctx0" brushRef="#br0" timeOffset="196416.0049">8798 6810,'0'0,"13"-3,15 1,16 0,7 2,6 3,-57-3,43 13</inkml:trace>
  <inkml:trace contextRef="#ctx0" brushRef="#br0" timeOffset="196572.2766">8685 7118,'0'0,"0"0,1 0,5-4,23-5,14-3,12-6,21-2,9 0,4-4</inkml:trace>
  <inkml:trace contextRef="#ctx0" brushRef="#br0" timeOffset="196933.5388">9728 6406,'0'0,"-7"4,-19 10,-12 7,-17 11,-5 12,-3 12,8 5,12 2,14 1,12-2,14-6,11-10,14-5,10-9,6-7,9-7,1-7,4-3,2-5,-2-1,-3-2,-2-3,-10-3,-1 0,-36 6,30-10</inkml:trace>
  <inkml:trace contextRef="#ctx0" brushRef="#br0" timeOffset="197374.3613">9992 6935,'0'0,"1"-7,10 0,6-1,7 2,7 2,6 10,-3 2,0 4,-10 8,-7 2,-8-2,-6 0,-13 3,-9-5,-4-3,23-15,-25 10,25-10,-23 9,23-9,-16 6,12-6,20 0,11-2,4 4,3 2,5 6,-6 4,-7 4,-5-1,-6 5,-15-22,3 18,-10 5,-11 1,-9-1,-7-5,-9 0,-4-7,-1-8,48-3</inkml:trace>
  <inkml:trace contextRef="#ctx0" brushRef="#br0" timeOffset="197561.7839">10580 6943,'0'0,"4"11,-2 16,4 14,-3 12,2 11,-1 5,-1 1,-5-2</inkml:trace>
  <inkml:trace contextRef="#ctx0" brushRef="#br0" timeOffset="197874.266">8887 8465,'0'0,"15"-1,16 0,12-3,12 2,1 6,-56-4,50 10</inkml:trace>
  <inkml:trace contextRef="#ctx0" brushRef="#br0" timeOffset="198030.4293">8785 8766,'0'0,"0"0,5 0,19-2,22-4,13-3,18-4,14-1,3-2</inkml:trace>
  <inkml:trace contextRef="#ctx0" brushRef="#br0" timeOffset="198413.6507">9751 8081,'0'0,"-19"11,-18 11,-16 19,-12 13,1 11,8 8,17 4,12-7,15-3,8-7,15-10,7-7,8-6,9-6,9-8,7-6,6-8,3-7,-3-3,0-3,-5-6,-4 6,-48 4,40-4,-40 4,29-4,-29 4,22-1,-22 1,11-5</inkml:trace>
  <inkml:trace contextRef="#ctx0" brushRef="#br0" timeOffset="198900.9333">10256 8797,'0'0,"-1"11,-4 7,-2 9,-3 1,10-28,-8 28,4 1,4-29,4 26,5-6,14-7,4-7,9-6,-3-6,2-3,-2 0,-2-3,-31 12,26-13,-6-1,-7-3,-10-1,-3 18,-3-19,3 19,-11-17,11 17,-13-14,13 14,-13-8,1 12,2 14,4 9,3 6,6 5,0 2,5-1,2 2,1-4,0-1,-11-36,8 32,-1-9,4-13,1-11,-12 1</inkml:trace>
  <inkml:trace contextRef="#ctx0" brushRef="#br0" timeOffset="199119.6336">10742 8758,'0'0,"0"0,1 1,3 11,1 6,0 14,-2 7,4 8,-5 0,2 4,6-2,-4-4,-6-45</inkml:trace>
  <inkml:trace contextRef="#ctx0" brushRef="#br0" timeOffset="199400.8108">11351 8535,'0'0,"13"0,15 0,9 2,8 1</inkml:trace>
  <inkml:trace contextRef="#ctx0" brushRef="#br0" timeOffset="199603.8853">11311 8780,'0'0,"18"-4,16-1,18-1,25-2,13-3,-3 5,-9-8</inkml:trace>
  <inkml:trace contextRef="#ctx0" brushRef="#br0" timeOffset="200010.0416">11275 6628,'0'0,"15"1,11-1,-26 0</inkml:trace>
  <inkml:trace contextRef="#ctx0" brushRef="#br0" timeOffset="200181.8843">11143 6818,'0'0,"14"-5,21-4,12-6,22-1,10 3,-10-3</inkml:trace>
  <inkml:trace contextRef="#ctx0" brushRef="#br0" timeOffset="200556.8832">11070 4985,'0'0,"9"0,3 3,-12-3,21 10</inkml:trace>
  <inkml:trace contextRef="#ctx0" brushRef="#br0" timeOffset="200697.4736">10799 5257,'0'0,"9"-1,14-6,16 0,19 0,6 4,0-4</inkml:trace>
  <inkml:trace contextRef="#ctx0" brushRef="#br0" timeOffset="203878.7175">10746 5073,'0'0,"8"-3,13-2,11-7,18 0,12-4,9 4,4 2,4 2,-6 1</inkml:trace>
  <inkml:trace contextRef="#ctx0" brushRef="#br0" timeOffset="220214.4919">11992 4572,'0'0,"17"-4,12 0,12-3,12 2,2 1,-55 4,45-1,-45 1</inkml:trace>
  <inkml:trace contextRef="#ctx0" brushRef="#br0" timeOffset="220714.369">11985 4585,'0'0,"2"6,-3 6,-1 9,4 7,3 2,-4 3,3-3,-4-30,2 29,-6-3,4-26,-7 25,2-2,5-23,-6 22,6-22,-4 16,7-9,6-5,5-10,1-2,6-3,4 1,5 3,4 1,6 5,5 5,-2 5,-1 7,-3 5,-7 2,-1 0,-4 4,-6 4,-8 1,-5 5,-6 3,-5 0,-10-3,-1 0,-11-4,-6 0,-8-2,-2-2,-9-2,-6-3,-4 2,-2-2,-1 0</inkml:trace>
  <inkml:trace contextRef="#ctx0" brushRef="#br0" timeOffset="221897.0668">232 2520,'0'0,"15"1,11-2,16-2,8-3,4-4,-2-7</inkml:trace>
  <inkml:trace contextRef="#ctx0" brushRef="#br0" timeOffset="224331.8974">12537 6264,'0'0,"-7"-2,-12 0,-1 5,-22 5,0 10,-14 4,5 10,-11 7,1 13,-1 10,6 10,3 3,19-1,16-6,12-9,14-4,8-7,12-6,9-3,5-7,8-9,4-9,-3-5,2-12,-2-7,-9-5,-4-7,-8-9,-11-5,-6-2,-9 1,-8 7,-9 4,-11 7,-5 8,-6 6,-7 6,-8 8,1 8,0 8,2 4,13 5,4 0,12-4</inkml:trace>
  <inkml:trace contextRef="#ctx0" brushRef="#br0" timeOffset="227040.8715">12440 8200,'0'0,"-11"3,-17 7,-12 4,-12 19,3 6,19 1,17 7,24-2,23 2,14 0,9 2,9 3,2 1,-2 3,-12-5,-6-3,-9-4,-15-7,-13-3,-13-8,-12-2,-6-4,-7-7,-7-3,-5-2,-3-8,2-5,-4-4,6-9,6-1,3-7,5-7,12-6,7-7,7-6,10-7,10 1,5 1,8 1,5 2,7 4,-8 5,-7 6,-6 2,-8 3,-11 2,-7 0,-2 4,-9 0,-2 3,-8 2,-7 6,-7 3,-8 9,-8 5,-5 10,-8 8,-1 2</inkml:trace>
  <inkml:trace contextRef="#ctx0" brushRef="#br0" timeOffset="465395.1539">467 11076,'0'0,"0"0,4 0,15 1,7 0,4 0,8-1,11 0,12 0,11-2,12-4,8-1,13-1,6-1,6-2,12 1,4-3,5-2,12-1,5 1,9-5,4 3,10 1,1-1,9 1,8 0,2 2,6-1,7 0,-1 2,8-1,2-4,3 4,1 1,3-4,0-1,1 2,5-4,2 5,-1-4,2-1,1-3,4 5,0-7,-2 5,0-4,-2 3,0-1,0 4,2 0,3 1,-1 1,5 2,-5 2,0 0,1 0,-9 2,-1 4,-3-1,-3 3,-8 0,0 5,-6 1,-5-3,-6 4,-3 3,-4-2,-4 0,-2 4,-7 2,-5-1,-8 2,-7-2,-11 0,-4 2,-11-3,-8 2,-6 0,-11-2,-11-1,-3 2,-11-3,-10 1,-5 2,-8-3,-12 3,-50-9,43 5,-43-5,32 7,-14 0</inkml:trace>
  <inkml:trace contextRef="#ctx0" brushRef="#br0" timeOffset="600524.1428">769 4368,'0'0,"0"0,1 10,1 16,4 8,4 10,1 10,4 5,1-4,-2-4,1-3,-5-4,1-6,-2-7,-3-4,-3-4,-3-23,0 20</inkml:trace>
  <inkml:trace contextRef="#ctx0" brushRef="#br0" timeOffset="601084.2588">545 4862,'0'0,"8"-5,11-7,19-10,17-7,14-7,11-2,7-1,4 0,0 0,-15 3,-14 0,-62 36,50-29,-50 29,33-25,-33 25,17-23,-12 10,-13 12,-9 13,-7 11,-9 15,6 10,1 2,6 0,10-7,3-7,14-8,3-7,10-6,2-9,4-9,4-9,-4-8,2-6,-2-3,-11-2,-10-8,-5-2,-7-2,-6 0,13 43,-19-34,19 34,-13-22,2 11,3 14,7 12,4 11,4 8,4 4,6 2,1-4,7-2,1-7,0-7,3-11,0-11,-3-14</inkml:trace>
  <inkml:trace contextRef="#ctx0" brushRef="#br0" timeOffset="601348.6039">1563 4068,'0'0,"3"7,1 15,6 12,5 10,4 13,-2 4,6 6,-8 1,-4-7,-5-4,-2-10,-4-47,0 38,2-9,-2-19</inkml:trace>
  <inkml:trace contextRef="#ctx0" brushRef="#br0" timeOffset="601625.0969">1807 4148,'0'0,"0"0,2 1,-7 9,-3 12,-5 5,-3 11,-6 3,2 3,-2-6,22-38,-14 34,9-7,10-3,8-7,11-7,4-3,11-6,7-6,2-8,3-5,-1-4,-5 1</inkml:trace>
  <inkml:trace contextRef="#ctx0" brushRef="#br0" timeOffset="602047.065">2227 4348,'0'0,"7"-4,6-1,7-5,4-3,6 0,-3-3,2-1,-4-6,-2-1,-7-1,-16 25,16-23,-16 23,10-23,-7 2,-6 3,-7 5,-6 10,-3 10,-4 9,0 9,0 8,-1 7,6 2,5 1,0-3,7 3,4-8,7-1,8-6,3-5,8-3,5-7,9-6,4-7,10-4,-2-6,3-4,-4-1,-7 1,-42 14,35-15,-35 15,30-11,-17 5,-19-2,-11 11</inkml:trace>
  <inkml:trace contextRef="#ctx0" brushRef="#br1" timeOffset="608683.5089">10326 3482,'0'0,"-12"11,-12 12,-14 14,-17 17,2 10,5 4,5-1,9-1,14-8,11-8,7-12,12-7,5-10,8-6,8-8,5-6,6-10,7-9,5-11,-1-5,4-10,-5-8,-9-4,-7-4,-14 1,-11 2,-11 9,-14 13,-10 6,-8 8,-6 9,-4 9,-5 8,-3 11,0 6,4 3,2 1,44-26,-34 29,10-3</inkml:trace>
  <inkml:trace contextRef="#ctx0" brushRef="#br1" timeOffset="609074.0435">10464 3018,'0'0,"0"0,1 10,-3 21,-8 15,-2 15,-3 13,-4 7,-3 12,2 6,-3 8,-4 1,5 1,-6-3,8-4,-1-6,3-6,6-17,4-10,8-63,-2 49,2-49,3 36,-3-36,4 19,-1-7,0-13,-1-26,-4-24</inkml:trace>
  <inkml:trace contextRef="#ctx0" brushRef="#br2" timeOffset="683363.8377">14280 2042,'0'0,"0"0,0 0,-1 4,-2 6,3-10,-5 20,3 3,1 12,-1 4,-2 8,1 4,-10 9,-8 5,6 5,0 1,1 5,5 0,1-6,-3 5,1 4,6 4,-7 3,-1 3,-1 0,-3 0,1 6,3 0,3 2,-2 4,-3-1,7 4,-3 4,-1 4,7 2,-5 2,1 3,4 1,2-4,-2 9,5-1,6 1,2 1,-5-2,6 8,-4 0,4-6,0 2,2 1,-7-2,4 0,-2 1,1-3,-3-1,3 2,2 3,1 0,-5-3,7 0,-2-7,-1 0,0-4,-2 1,-7-1,6 0,-7 2,-1 1,2-3,1-1,-4-7,8-6,1-6,1-2,1-3,-1-1,7 2,-7-1,4-1,2 4,-4-3,-2 3,-1-3,-2-2,-2-5,4-4,1-8,1-1,1-7,-2-4,2-4,1-2,-2-4,-2-1,-2-4,-9 1,0-7,-9-4</inkml:trace>
  <inkml:trace contextRef="#ctx0" brushRef="#br2" timeOffset="684594.9739">16587 1463,'0'0,"0"0,3 7,-3 14,3 8,6 7,-1 7,-2 7,0 2,-3 7,2 2,-1-1,5-13,-9-47,9 42,-9-42</inkml:trace>
  <inkml:trace contextRef="#ctx0" brushRef="#br2" timeOffset="685145.2444">16381 1802,'0'0,"6"-5,15-4,14-2,23-7,19 1,9 1,6-7,-2 5,-7-1,-13 3,-16-5,-54 21,34-18,-34 18,25-17,-19 1,-18 8,-9 10,-7 4,-8 15,-4 4,1 5,7 7,2 2,12 2,4-3,11-2,7-3,12-10,6-7,8-8,2-8,7-10,-5-3,-1-7,-6-2,-5-5,-9-7,-5-5,-10-4,-3 1,5 42,-4-40,4 40,-5-34,5 34,-4-20,6 17,10 19,4 10,3 7,3 3,-2-2,8-1,-2-7,1-5,1-12</inkml:trace>
  <inkml:trace contextRef="#ctx0" brushRef="#br2" timeOffset="685379.5387">17363 1349,'0'0,"2"10,3 10,7 14,1 9,-4 9,8 10,-5 7,-7-9,-5-60,5 56,-2-9,-3-47</inkml:trace>
  <inkml:trace contextRef="#ctx0" brushRef="#br2" timeOffset="685973.1096">17620 1514,'0'0,"-4"3,4-3,-14 13,-14 9,-6 10,-8 3,-3 1,2-4,43-32,-29 27,14-8,25-7,19-6,16-8,7-4,9 0,1 2,-5-6,2 1,-7-2,-2 2,-4-2,-4 1,-8-1,-4-2,-1-1,-4-5,-25 19,23-15,-23 15,19-15,-19 15,15-13,-11 3,-11 7,-10 3,-3 5,-2 6,22-11,-26 24,1 2,-1 13,26-39,-21 38,9-4,13-1,10-7,6-10,10-2,6-7,-4-7,2-1,-31 1,29-1,-29 1,25-3,-25 3,21-2,-21 2,12-2</inkml:trace>
  <inkml:trace contextRef="#ctx0" brushRef="#br2" timeOffset="690649.1137">19757 1265,'0'0,"0"0,0 0,5-3,-5 3,6-1,2 6,2 8,0 7,-5 9,1 6,0 3,1 2,-2 6,1 4,-2 3,-4 3,2 0,-2-2,0-1,0-1,1-6,-1 1,2-5,-1-3,-4 2,0-5,-8-4,11-32</inkml:trace>
  <inkml:trace contextRef="#ctx0" brushRef="#br2" timeOffset="691102.1198">20213 1402,'0'0,"-6"4,6-4,-11 11,-6 5,-7 4,24-20,-18 24,5 2,11-1,5-2,12-5,5-3,6-1,3-3,9-5,2 5,-40-11,40 9,-2 2,-38-11,34 13,-14 2,-20-15,14 16,-12 4,-15 3,-11 2,-13 0,-6 0,-7-2,0 1,4-5,46-19</inkml:trace>
  <inkml:trace contextRef="#ctx0" brushRef="#br2" timeOffset="691430.1632">20650 1213,'0'0,"0"0,0 9,0 9,1 8,3 7,0 6,3 1,1 0,3 8,-1-2,4 3,3 1,2-2,-2 0,3 0,-4-1,5 1,-7-3,2-4,-3-6</inkml:trace>
  <inkml:trace contextRef="#ctx0" brushRef="#br2" timeOffset="691648.8633">21454 1412,'0'0,"15"2,11 2,13 4,12 3,0 5,-51-16</inkml:trace>
  <inkml:trace contextRef="#ctx0" brushRef="#br2" timeOffset="691836.3183">21420 1687,'0'0,"11"0,14-6,19-1,21-3,16 1,9 0,-5-2</inkml:trace>
  <inkml:trace contextRef="#ctx0" brushRef="#br2" timeOffset="692742.4605">22435 1389,'0'0,"0"0,-2 2,-3 11,-10 2,-1 7,-4 0,0-1,-4-4,24-17,-19 16,19-16,-18 15,18-15,-12 10,12-10,-8 7,9-9,8-7,-9 9,13-15,6-3,0-6,0-2,-3 2,-1-4,-15 28,13-24,-13 24,12-17,-12 17,13-16,-13 16,9-8,3 4,-2 10,-2 8,-3 5,3 6,-1 4,-4 0,5 11,-3 3,-3 6,0 0,2-2,-1 2,1 1,2-2,2-3,-3 0,1-2,-2-6,-5-5,-2 1,-2-5,-4-2,-3-2,1-2,-8-5,-3-8,-6 2,-3-5,-1-3,32-3,-29 2,2 1,27-3,-26 2,26-2,-17 1,7-5,14 0,11-3,11-2,11 0,5-1,9 3,1 1,5 1,-3-2,-1 2,-7 2,-46 3,37-2,-37 2,33-3,-33 3,25 2,-6 0,-19-2,9 9</inkml:trace>
  <inkml:trace contextRef="#ctx0" brushRef="#br2" timeOffset="701481.3063">15186 3371,'0'0,"0"0,-3-3,-10 3,-6 6,-7 8,-8 4,-5 15,-5 5,-3 8,-3 7,0 10,3 8,5 4,4-2,14 0,3-3,12-6,5-10,7-7,1-5,8-11,-12-31,16 24,4-5,7-10,7-9,1-7,5-10,0-7,0-3,-1-7,-2 0,-5 2,-6 5,-26 27,15-25,-8 5,-15 5,-6 3,-7 9,-3 2,-3 3,27-2,-24 2,24-2,-18 3,14 0,15 1,6-1,10 1,-27-4,28 11,-5 4,2 12,-11 6,-4 7,-5 2,-3 2,-4-2,4 2,1-3,4 0,8 0,-15-41</inkml:trace>
  <inkml:trace contextRef="#ctx0" brushRef="#br2" timeOffset="701890.59">16082 3325,'0'0,"0"0,-5 7,-18 20,-10 9,-3 12,-9 18,0 6,3 12,2 9,6 7,9 1,6-5,14-8,6-6,7-7,7-11,8-10,6-11,1-6,2-11,-32-26,28 23,1-7,-29-16,27 10,-3-5,-2-2,-1-9,-2-8</inkml:trace>
  <inkml:trace contextRef="#ctx0" brushRef="#br2" timeOffset="702124.8415">16352 3948,'0'0,"5"9,1 11,3 8,3 11,1 6,1 4,-2 1,-6 0,-4-4,-9-12</inkml:trace>
  <inkml:trace contextRef="#ctx0" brushRef="#br2" timeOffset="702390.4019">16335 3748,'0'0,"0"0,0 0,2 1,-2-1,2 0,-2 0,-2 1,4 2,-2-3,1 7</inkml:trace>
  <inkml:trace contextRef="#ctx0" brushRef="#br2" timeOffset="703071.0459">16939 4460,'0'0,"-1"7,-3 4,-3 14,6 4,-3 2,4-31,-5 32,-1-3,6-29,-11 21</inkml:trace>
  <inkml:trace contextRef="#ctx0" brushRef="#br2" timeOffset="703517.7304">17586 3715,'0'0,"0"0,-3-2,-6 2,-12 1,-5 6,-12 11,-1 6,-5 5,6 3,4 3,10-2,11 2,11-3,10-5,9-6,9 1,4-1,0-3,2 2,-4-3,-4 2,1-5,-25-14,17 19,0 1,-17-20,11 19,-5 1,-8 4,-7-1,-8-4,-1-2,-7 0,-2-3,-1-4</inkml:trace>
  <inkml:trace contextRef="#ctx0" brushRef="#br2" timeOffset="704196.7886">17971 3383,'0'0,"0"0,0 0,-3-2,3 2,-1-2,1 2,-8-4,8 4,-7-5,7 5,-8-4,8 4,-10-6,10 6,-10-5,10 5,-7-1,8 3,6 7,8 0,4 5,8 1,1 6,4 3,4 0,-3 6,-3 5,0 8,-4 3,-7 12,-1-3,-8 8,-9 1,-9-7,-1 2,1-3,-4-7,0-7,-1-5,-3-7,-3 2,6-4,-5 0,1-1,2 0,-5 1,0-2,4-2,16-24,-18 23,3-3,10-13</inkml:trace>
  <inkml:trace contextRef="#ctx0" brushRef="#br2" timeOffset="704431.1718">18646 3895,'0'0,"12"1,10-2,15 1,11 0,9 3,1 4,-4-5</inkml:trace>
  <inkml:trace contextRef="#ctx0" brushRef="#br2" timeOffset="704665.5459">18668 4156,'0'0,"15"-3,18-1,20-4,12 0,11 0,3 0,0-4</inkml:trace>
  <inkml:trace contextRef="#ctx0" brushRef="#br2" timeOffset="705325.8043">19543 3825,'0'0,"4"12,0 8,5 11,-5 12,0 7,1 1,-7-2,-5-1,7-48,-12 42,12-42,-10 29,10-29,-10 21,5-12,1-18,9-14,-5-7,-1-7,0-6,2-5,3-3,5-6,6 3,6 8,4 9,0 15,6 11,1 9,1 11,-2 6,-2 11,-2 5,-5-1,-6 2,-2 2,-8-1,-6 0,-4-4,4-29,-9 26,9-26,-15 17,15-17,-11 9,4-13,9-14,-1-7,11-7,3-6,7-3,8-2,5 3,2 5,-1 11,-2 11,2 11,-3 4,-2 7,-4 6,-2 6,-1 4,-5 6,0 7,-7 7,-6 2,-4-1,-6 3,-4-5,1-7,7-37,-8 34</inkml:trace>
  <inkml:trace contextRef="#ctx0" brushRef="#br2" timeOffset="705544.4948">20682 3910,'0'0,"7"12,2 9,1 13,6 9,-4 4,-4 0,-7-8,-10-7</inkml:trace>
  <inkml:trace contextRef="#ctx0" brushRef="#br2" timeOffset="705716.3349">20518 3681,'0'0,"0"0</inkml:trace>
  <inkml:trace contextRef="#ctx0" brushRef="#br2" timeOffset="706096.7106">20861 3868,'0'0,"5"12,9 5,4 9,-3 5,2 1,-17-32,16 30,-16-30,8 26,-8-26,4 20,-7-17,1-16,-2-9,1-7,3-10,5-5,5-2,3-1,-1 4,7 5,-19 38,21-27,5 9,7 13,0 10,0 13,-1 6,-3 9,-2 11,-6 2,-1 3,-7 2,-11 2,-9 4,-10-8</inkml:trace>
  <inkml:trace contextRef="#ctx0" brushRef="#br2" timeOffset="706565.3408">19700 4765,'0'0,"4"6,0 11,5 6,6 7,3 4,4 0,1-5,-4 3,-3-3,-4-2,-2-3,-10-24,8 24,-4-2,-7 2,0 0,-3-1,-4-1,-8-4,-6-4,-7-3,-6-5,-7-8,-1-10</inkml:trace>
  <inkml:trace contextRef="#ctx0" brushRef="#br2" timeOffset="706739.1484">19606 4660,'0'0,"0"0,0 0,-5 1,2 1,10 6,-7-8</inkml:trace>
  <inkml:trace contextRef="#ctx0" brushRef="#br2" timeOffset="707044.0658">20371 4626,'0'0,"0"0,0 0,0 1,-6 7,-9 12,-10 10,-7 4,-1 10,0 4,8 4,6-1,12-2,9-7,14-5,5-8,16-5,2-5,8-4,2-6,5-9,-6-5,4-7,-52 12,42-16</inkml:trace>
  <inkml:trace contextRef="#ctx0" brushRef="#br2" timeOffset="707247.1298">20258 5000,'0'0,"6"-4,12-2,14-3,17-2,12 0,5-2,0-3</inkml:trace>
  <inkml:trace contextRef="#ctx0" brushRef="#br2" timeOffset="707575.2039">21016 4576,'0'0,"0"0,-2-2,-8-1,-5 3,-8 9,-2 4,-3 7,1 7,4 1,8 4,8-3,10 0,9-2,3-2,8-3,1-1,2-2,1 0,-3-3,-2-2,-22-14,18 14,-18-14,13 16,-8 1,-12 1,-9 1,-5 2,-6-2,-6-3</inkml:trace>
  <inkml:trace contextRef="#ctx0" brushRef="#br2" timeOffset="708689.0704">22390 3084,'0'0,"0"0,0 0,1-2,-1 0,-5 3,-11 6,-5 8,-10 6,-10 12,-8 8,-8 12,-9 8,1 11,-2 6,3 9,10 9,5 7,13 8,7 6,9 1,12 1,8-7,5-12,10-13,12-11,1-18,12-9,-1-10,2-12,2-7,-2-5,-2-4,4-4,-5-1,-5 2,2-2,-35-6,29 4,0-1,-2-2,-6-8,-3-3</inkml:trace>
  <inkml:trace contextRef="#ctx0" brushRef="#br2" timeOffset="709239.706">23101 3600,'0'0,"9"-4,5-7,1-10,-15 21,19-23,-19 23,20-25,-20 25,12-22,-7 10,-14 17,-10 11,-14 15,-7 12,-1 12,-2 4,3 5,1 0,7 0,7-5,13-7,7-4,11-9,6-1,0-8,14-11,7-2,10-7,8-8,8-8,10-8,8-6</inkml:trace>
  <inkml:trace contextRef="#ctx0" brushRef="#br2" timeOffset="709411.5515">23589 3956,'0'0,"3"10,4 5,-4 6,2 11,2 4,2 3,-3 2,0 2,-1 1,-5-44</inkml:trace>
  <inkml:trace contextRef="#ctx0" brushRef="#br2" timeOffset="709599.0044">23520 3889,'0'0,"0"0,2 2,5 4,-7-6</inkml:trace>
  <inkml:trace contextRef="#ctx0" brushRef="#br2" timeOffset="709864.5658">23724 4027,'0'0,"0"0,8 2,1 9,12 7,-2 9,6 1,-5 6,2 0,-3 2,1 0,-3 4,-1-1,-5-3,-3-4,-8-32,3 28,-3-3,0-25,-3 24,-8-3,-11-1,-6-1,-9 0,-10-5,-7 3,-7-4</inkml:trace>
  <inkml:trace contextRef="#ctx0" brushRef="#br2" timeOffset="710036.3877">23708 3895,'0'0,"0"0,0 0,3 1,4 6</inkml:trace>
  <inkml:trace contextRef="#ctx0" brushRef="#br2" timeOffset="710676.8736">24300 3682,'0'0,"7"2,11-4,15 1,12-1,9-1,1 0,0 1,-4 1,-3 0,-48 1,37 0,-6-1,-31 1,27-1,-27 1,19 1,-19-1,12 3,-12-3,9 6,-9-6,3 8</inkml:trace>
  <inkml:trace contextRef="#ctx0" brushRef="#br2" timeOffset="710976.6163">24513 3403,'0'0,"0"0,1 4,3 7,1 9,-1 6,6 9,-4 3,7 5,-4 2,0 1,-6 7,-1 3,-4 3,-5 1,2-3,0-4,5-53,-3 41</inkml:trace>
  <inkml:trace contextRef="#ctx0" brushRef="#br2" timeOffset="711804.5029">25741 3351,'0'0,"-4"8,0 6,-10 9,0 5,-2 6,2 2,2 0,12-36,-2 30,2-2,6-5,-6-23,15 14,2-7,6-4,3-10,0-3,-4-5,0-2,-1-5,-5-1,-7-4,-3-3,-2 1,-4 29,-1-28,1 28,-5-25,5 25,-3-20,1 15,7 9,1 10,4 5,5 5,-3 1,2 4,-6 2,0 6,1 0,4 7,-1 4,1 2,0 5,0 4,1 5,-7-1,0 3,-3-2,-5-2,-2-7,-4-5,-6-11,13-39,-16 30,-5-12,2-11,-3-14,3-9,-2-6,-2-9,5-3,3-5,8-6,5-4,13 1,11 5,11 4,13 6,9 6,3 4,7 4,0 5,-6 2,-6 3,-53 9,47-6,-47 6,35-4,-35 4,25-1,-14-1,-17-3</inkml:trace>
  <inkml:trace contextRef="#ctx0" brushRef="#br2" timeOffset="712054.5077">25706 3394,'0'0,"7"0,9 1,8 3,10 2,4 3,1 5,-39-14</inkml:trace>
  <inkml:trace contextRef="#ctx0" brushRef="#br2" timeOffset="712382.5956">27002 3105,'0'0,"0"0,1 8,-4 6,-7 8,-3 11,-9 6,-10 7,-3 11,3 6,4 5,6 4,10 4,12-3,8-4,13-6,13-5,9-11,8-11,7-15,3-17,4-15</inkml:trace>
  <inkml:trace contextRef="#ctx0" brushRef="#br2" timeOffset="712695.03">27556 3473,'0'0,"0"0,3-10,-3 10,-4-10,4 10,-8-9,3 11,3 12,2 18,2 6,3 4,3 7,0-2,-1 0,4-2,1-2,-1-7,-11-36,11 32,-11-32,6 25,-6-25,1 20,-7-1,-10-4,-11-8,-11-2,-8-8</inkml:trace>
  <inkml:trace contextRef="#ctx0" brushRef="#br2" timeOffset="712851.2786">27569 3309,'0'0,"0"0,1 2,13 14</inkml:trace>
  <inkml:trace contextRef="#ctx0" brushRef="#br2" timeOffset="713335.4885">28174 3908,'0'0,"0"0,0 0,0 1,-1 8,-3 16,-7 7,-6 9,-8 6,-3 7,-3 2,0 9</inkml:trace>
  <inkml:trace contextRef="#ctx0" brushRef="#br2" timeOffset="714079.5017">27556 3266,'0'0,"0"0,0 0,4-2,-4 2,7-3,1 4,-7 7,3 6,-4-14,-2 16,2-16,-2 23,2-23,-4 21,4-21,-3 16,3-16,-6 9,-2-11,8 2,-12-10,12 10,-9-16,9 16,-10-15,10 15,-9-13,9 13,-4-6</inkml:trace>
  <inkml:trace contextRef="#ctx0" brushRef="#br2" timeOffset="714549.0115">28960 3152,'0'0,"-9"1,-6 8,-14 6,-9 5,-4 5,-1 3,2 3,10 4,11-2,9-1,15-3,13-1,10-3,7 0,12-4,-6-2,-2 0,-2-4,-36-15,28 18,-28-18,23 16,-23-16,16 17,-11 1,-12 3,-9-3,-12-1,-9 0,-4-2,-4 0,3-4</inkml:trace>
  <inkml:trace contextRef="#ctx0" brushRef="#br2" timeOffset="714752.9346">29353 3459,'0'0,"19"1,19 2,21 1,14 1,5 3,-2-6</inkml:trace>
  <inkml:trace contextRef="#ctx0" brushRef="#br2" timeOffset="715081.2346">30117 3335,'0'0,"1"10,6 11,-3 12,9 6,-1 5,3-3,-2 0,-2-2,-2-3,0-7,-9-29,7 27,-4-3,-3-24,2 21,-7-5,-10-2,-7-3,-8-9,-10-2,-7-4,-8-5</inkml:trace>
  <inkml:trace contextRef="#ctx0" brushRef="#br2" timeOffset="715253.1081">30032 3192,'0'0,"0"0,0 0,0 0</inkml:trace>
  <inkml:trace contextRef="#ctx0" brushRef="#br2" timeOffset="716043.7239">30445 2788,'0'0,"0"0,8 5,15 7,15 2,10 10,5 6,5 6,0 6,2 5,-9 4,-1 10,-12 2,-8 0,-11 7,-8-2,-16 4,-10-1,-9-2,-7-4,-12-6,-2-3,-8-5,-2-5,2-2,4-3,5-4,9-5,35-32</inkml:trace>
  <inkml:trace contextRef="#ctx0" brushRef="#br2" timeOffset="716715.4301">30002 3175,'0'0,"0"0,3 2,7 5,-10-7,16 7,-16-7,17 7,-17-7,18 9,-18-9,13 7,-11-1,-9-3,7-3,-20 3,20-3,-19-1,19 1,-21-3,21 3,-15-8,15 8,-5-9,5 9,2-8,-2 8,5-6</inkml:trace>
  <inkml:trace contextRef="#ctx0" brushRef="#br2" timeOffset="717818.8812">29826 3118,'0'0,"0"0,0 0,0-2,0 2,0-3,0 3,-1-1,-5 2,-9 4,-3 5,-2 3,20-13,-26 11,26-11,-21 11,21-11,-16 12,16-12,-11 13,9 0,2-13,9 11,6 0,-15-11,20 11,0-4,-20-7,18 12,-18-12,10 11,-4 2,-6-13,-3 17,3-17,-6 17,6-17,-11 15,11-15,-13 14,13-14,-9 9,9-9,-4 4,4-4,-2 3,2-3,1-1,-1 1,2-1,-2 1,1-1,-1 1,1 0,-1 0,0 0,0 0,0 0,0 0,0 0,0 0,1-1,-1 1,1 0,-1 0,6-2,-6 2,10 0,-10 0,13 1,-13-1,12 5,1 4,-4 8,-6 1,-5 5,1 4,-8 5,-4-2,7 0,-3 2,-2-1,11-31,-8 31,2 3,1-1,7-6,-2-27,3 26,2-1,-5-25,14 21,1-4,5-2,7-8,1-7,9-5</inkml:trace>
  <inkml:trace contextRef="#ctx0" brushRef="#br2" timeOffset="718666.0964">30348 3163,'0'0,"0"0,0 0,1 1,-1-1,8 0,-8 0,12 2,-12-2,13 0,-13 0,11 1,-11-1,8 0,-8 0,7 7,-5 5,-3 4,1-16,-3 21,-4 2,1 1,6-24,-8 25,1 0,7-25,-1 24,6 1,5-1,6-4,5-6,2-4,2-6,-25-4,25 1,-25-1,23-3,-23 3,16-5,-12-4,-8 2,-11 3,15 4,-19 1,-2 6,0 6,21-13,-17 15,6 4,12 5,3 0,7 2,4-3,1 1,0-8,-16-16,15 16,-3 4,-12-20,5 24,-3 1,-9 3,-7-2,-8 2,-1-2</inkml:trace>
  <inkml:trace contextRef="#ctx0" brushRef="#br2" timeOffset="739338.4536">14896 6755,'0'0,"-9"-3,-8 6,-2 5,-12 7,-9 7,-2 16,-10 8,-4 11,-4 8,6 8,5 1,3 0,15-8,13-1,9-12,11-8,8-8,7-6,4-6,4-5,8-6,2-8,3-7,8-8,0-10,4-7,3-3,-3-4,-2-3,-9 3,-39 33,28-28,-13 3,-10 2,-15 8,-8 5,-11 7,-3 2,0 5,32-4,-28 3,28-3,-25 6,25-6,-15 2,13-2,2 0,11 0,6 3,11 4,-3 3,-5 9,-6 6,-4 9,-6 7,-4 6,-5 0,2 4,-4-2,-3-3,8-3,1-3,3-7,-2-33,5 31,-5-31,8 26,1-7,4-15,-3-14</inkml:trace>
  <inkml:trace contextRef="#ctx0" brushRef="#br2" timeOffset="739912.7019">15708 6481,'0'0,"0"0,-2 2,-6 8,-7 10,-9 10,-4 10,-10 9,-3 12,-3 6,3 8,0 3,3 5,5 1,11-1,5-7,6-1,10-6,6-6,4-9,7-4,7-4,5-10,5-2,5-7,2-5,2-6,-2-3,-2-4,-4-4,-1 1,-33-6,29 3,-29-3,25 4,-25-4,20 1,-7-2,-10-11,-5-4,-1-6</inkml:trace>
  <inkml:trace contextRef="#ctx0" brushRef="#br2" timeOffset="740756.3456">16007 6968,'0'0,"0"0,-5-5,-2-9,1-3,2-6,1-1,8 3,4 2,7 1,5 4,4 6,2 6,4 2,0 6,0 4,-2 4,-1 8,-3 5,-4 1,-7 8,-7 2,-8 0,-8 5,-4-3,-8-6,-5 2,-3-5,-3-1,-2-3,4-1,-1-4,3-5,28-17,-24 14,24-14,-19 14,19-14,-12 7,9-3,14-4,4-2,14-3,6-3,9 1,3-2,6-2,-2 0,3 1,-5 5,-3-1,-46 6,45-4,-5 1,-40 3,38-5,-38 5,28-4,-28 4,18-2,-18 2,10-1,-10 1,3 2,-3-2,-4 6</inkml:trace>
  <inkml:trace contextRef="#ctx0" brushRef="#br2" timeOffset="741053.1579">17125 7266,'0'0,"0"0,1 4,-2 7,-2 11,-4 8,-9 9,-3 6,-3 8,-8-1,-3 4,1-1,2 2</inkml:trace>
  <inkml:trace contextRef="#ctx0" brushRef="#br2" timeOffset="761446.8434">17754 6400,'0'0,"0"0,0 1,-6 5,-9 5,-8 5,-11 7,-13 4,1 3,-4-1,1-1,8-3,41-25,-31 19,31-19,-23 14,13-3,12-4,13-4,9-1,7-5,6-1,-1 2,-4 5,-32-3,26 5,-3 7,-12 10,-12 2,-14 8,-8 0,-11-1,-3 2,2-3,5-5,30-25,-22 25,12-5,10-5,15-5,9-4,8 3,6 0,-1 2,-3 3,-4 2,-5 8,-5 0,-10 5,-4 1,-8 3,-6 2,-9-1,5 3,-6-6,18-31,-17 29,5-1,10-3,10-4,11-9,15-10,16-12,6-9,9-10</inkml:trace>
  <inkml:trace contextRef="#ctx0" brushRef="#br2" timeOffset="761985.7112">18048 6627,'0'0,"0"0,2-6,5-5,15-3,3 3,8 4,1 5,-2 8,-6 8,-3 4,-10 5,-11 2,-11-1,-8 2,-9-4,3-1,23-21,-26 19,26-19,-25 15,10-7,11-2,11-5,11-5,10 2,7 1,3 3,-1 4,1 3,-5 6,-33-15,28 21,-7-1,-11 3,-8 2,-2-25,-8 27,-10-2,-17 0,-1-5,-5-4,-1-4,1-6,41-6</inkml:trace>
  <inkml:trace contextRef="#ctx0" brushRef="#br2" timeOffset="762584.2534">18624 6281,'0'0,"0"0,4-7,5 1,-9 6,20-2,2 2,0 10,-3 10,-5 5,-9-1,-6 2,-10 3,-5 2,-5-3,0-3,21-25,-18 23,6-2,11 0,9-3,9-6,5-4,-22-8,27 4,-27-4,20 4,-4 3,-8 8,-10 5,2-20,-5 22,0 1,6 2,8 2,10-1,8 4,4-1,0-4,-8 0,-3 0,-12 3,-16-2,-10 1,-13 2,-8-2,-8 1,3-2,44-26,-49 21,49-21</inkml:trace>
  <inkml:trace contextRef="#ctx0" brushRef="#br2" timeOffset="763072.7716">18962 5952,'0'0,"0"0,6 5,4 12,16 14,5 6,3 7,5 8,-4 6,5 4,-5 8,-3 4,-3 2,-7 4,-9-2,-5 1,-9-1,1 2,-10-1,-9-5,-2-4,-8-3,-5-7,2-8,2-5,-7-3,10-8,27-36,-23 31,23-31,-21 23</inkml:trace>
  <inkml:trace contextRef="#ctx0" brushRef="#br2" timeOffset="765142.0806">14664 11393,'0'0,"-1"-7,1 7,-5-13,-3-2,-11 1,-6 5,-5 6,-9 10,-3 14,-7 11,-5 9,-8 11,1 11,2 6,3 3,7 0,13-3,6-4,7-7,10-4,5-9,9-7,7-6,7-7,8-7,10-7,3-5,11-10,5-9,0-11,5-6,-1 1,-8 0,-4 2,-44 27,34-22,-12 5,-22 17,6-15,-13 4,-18 5,-3 4,28 2,-30 1,30-1,-26 4,9 6,10 7,13 0,4 3,5 4,4 3,2 5,-3 6,-2 0,-6 3,-3-1,-3 1,4-6,-8-35,6 33,-6-33,7 27,7-6,6-16</inkml:trace>
  <inkml:trace contextRef="#ctx0" brushRef="#br2" timeOffset="765567.044">15538 11188,'0'0,"0"0,-8 1,-8 6,-21 16,-9 12,-4 15,-12 13,0 7,8 3,8 5,6 1,11-2,9-4,13-6,9-4,11-8,11-6,10-3,7-5,4-7,7-4,2-6,-1-6,-3-3,-6-3,-44-12,41 12,-8-3,-33-9,29 7,-11-7,-5-9,-9-7,-1-4</inkml:trace>
  <inkml:trace contextRef="#ctx0" brushRef="#br2" timeOffset="766023.7674">15866 11425,'0'0,"2"-6,3-8,10 0,10-3,8 5,5 5,5 12,-3 3,-4 7,-6 8,-8 7,-9 1,-8 6,-10 5,-12 0,-7-1,-7 3,-5-5,-2-8,1 2,37-33,-40 29,6-4,34-25,-27 25,10-8,22-2,13-5,9-3,13-2,7-6,3-3,9-1,2 2,1 0,0-1,-4 1</inkml:trace>
  <inkml:trace contextRef="#ctx0" brushRef="#br2" timeOffset="766242.4894">16846 11983,'0'0,"0"12,-3 6,-1 10,0 7,-4 6,-1-7,9-34,-10 34,10-34</inkml:trace>
  <inkml:trace contextRef="#ctx0" brushRef="#br2" timeOffset="766886.9314">17421 11233,'0'0,"-8"3,-9 7,-7 15,-17 2,-1 0,3 1,39-28,-32 23,32-23,-25 19,19 1,14-5,9-3,13-4,3 0,3 3,0 3,-2 2,-9 4,-6 3,-11 4,-12 0,-13 2,-5-2,-6-3,-6-2,34-22,-29 19,29-19,-26 13,26-13,-17 10,14-1,11-1,7 3,5 5,-3 4,-2 7,-8 5,-3 5,-4-1,-3 3,2-2,-3-3,6-3,4-2,6-3,4-4,12-6,0-4,3-9,5-6,2-8,-2-9,-1-6,-2-10</inkml:trace>
  <inkml:trace contextRef="#ctx0" brushRef="#br2" timeOffset="767377.1218">17968 11388,'0'0,"-1"8,1 10,-4 14,-8 7,-2 11,-4-1,-2-4,3-5,7-6,5-8,5-26,1 24,8-5,12-4,4-4,8-8,3-4,5-7,0-4,0-6,-5-3,-4 1,-32 20,26-23,-8 3,-18 20,9-18,-9 18,0-18,0 18,-9-14,-4 5,-2 7,3 9,2 9,6 4,1 6,4 4,2 5,1-3,0 5,-4-37,3 34,6-2,-9-32,7 28,-1-8</inkml:trace>
  <inkml:trace contextRef="#ctx0" brushRef="#br2" timeOffset="767989.6563">18501 11098,'0'0,"6"-2,7 3,7 3,3 7,-2 9,-6 6,-8 7,-8 6,-13 0,-9-1,-1-4,-4-6,2-3,10-2,1-4,15-19,-11 19,10-1,16-1,6-4,9-7,3-5,-33-1,35-3,-35 3,31-3,-7 3,-8 6,-13 4,-8 3,-6 7,5 0,-1 3,5 5,6 1,5 4,4-2,5 5,0 0,4 1,2-3,-3-2,-5-3,-5 0,-7-4,-7-2,-9-4,-8 0,-6-2,-11-5,-9-4,-4-3,-2-10,-1-5,9-5</inkml:trace>
  <inkml:trace contextRef="#ctx0" brushRef="#br2" timeOffset="768414.084">18724 10768,'0'0,"0"0,6-1,13 3,6 10,11 6,4 10,10 15,-4 6,5 15,-8 11,-9 0,-6 4,-8 5,-10-4,-1 1,-9 1,-10 1,0-5,-12 1,-5 0,-7-4,-5-5,-2-4,-1-4,1-7,4-9,37-46,-31 36,31-36,-26 26,26-26,-17 17</inkml:trace>
  <inkml:trace contextRef="#ctx0" brushRef="#br2" timeOffset="791443.7518">19745 6867,'0'0,"15"-3,6-3,17 1,16-4,10-2,4 5,2 0,-3 4,-7 2</inkml:trace>
  <inkml:trace contextRef="#ctx0" brushRef="#br2" timeOffset="791662.4523">19708 7197,'0'0,"22"-11,20-7,24-6,31-5,17 0,7 2,1 3</inkml:trace>
  <inkml:trace contextRef="#ctx0" brushRef="#br2" timeOffset="792302.8998">20804 6692,'0'0,"0"0,5 10,7 17,10 4,-1 9,4 3,-3 0,-7-2,-4 0,-11-41,6 41,-6-41,0 31,0-31,-2 20,0-12,-1-19,1-9,1-11,-2-5,3-9,3-1,3-6,6 2,5 4,4 12,4 13,4 9,1 11,3 6,-1 11,2 6,-6 6,-8 2,-8 2,-4 0,-8 1,0-33,-4 31,4-31,-9 23,-4-9,0-11,2-12,4-6,2-5,5-7,5-6,9-7,6-2,2 3,9 8,4 10,1 12,3 5,-3 9,-3 7,0 3,-8 6,-4 6,1 6,-6 3,-4 4,0 0,-6-1,0-2,-6-37,6 32</inkml:trace>
  <inkml:trace contextRef="#ctx0" brushRef="#br2" timeOffset="792505.9802">21920 6666,'0'0,"7"10,-2 3,1 14,3 9,-3 4,-4-5,-2-35,1 33</inkml:trace>
  <inkml:trace contextRef="#ctx0" brushRef="#br2" timeOffset="792677.7968">21765 6456,'0'0,"0"0,7 1</inkml:trace>
  <inkml:trace contextRef="#ctx0" brushRef="#br2" timeOffset="793068.3423">22143 6649,'0'0,"2"8,7 10,4 9,-3 5,-3 3,-7-35,4 33,-4-33,-2 28,2-28,-6 22,1-14,1-16,1-10,4-12,3-9,4-4,3-4,0-4,10 5,-1 10,2 8,4 13,1 10,0 6,0 13,8 8,-3 6,-4 9,0 5,-8 4,-5 2,-4-2,-6-2,-1-2,-4-3,0-39,-3 33,-3-5</inkml:trace>
  <inkml:trace contextRef="#ctx0" brushRef="#br2" timeOffset="794221.6157">16229 8099,'0'0,"3"11,-2 5,5 8,3 7,3 1,-2 2,2-6,-3 0,-9-28,10 25,-10-25,9 25,-9-25,2 21,-4-10,-7-14,3-11</inkml:trace>
  <inkml:trace contextRef="#ctx0" brushRef="#br2" timeOffset="794507.4178">16210 7991,'0'0,"0"0,0 0,0 1,0-1,0 5,0-5,-3 6,3-6,-6 5,6-5,-7 5,7-5,-9-1,3-9,6 10,2-11,7 0,5 4,5 8,-19-1,18 5</inkml:trace>
  <inkml:trace contextRef="#ctx0" brushRef="#br2" timeOffset="795179.1346">18399 8068,'0'0,"-2"9,1 7,4 9,2 6,3 6,-1 1,4-3,-3 1,0-4,0 1,-8-33,8 28,0 0,-7-5,-1-23,2 22,-2-22,-2 20,-2-4,-8-3,0-5,-11-4,-4-4,-4-3,-3-3,-3-3,1-4,5-3,7-1,7-3</inkml:trace>
  <inkml:trace contextRef="#ctx0" brushRef="#br2" timeOffset="795663.4577">18283 7868,'0'0,"0"0,3 1,-3-1,12 5,-12-5,12 10,-12-10,7 13,-7-13,2 14,-2-14,-5 10,5-10,-14 2,14-2,-6-6,3-7,3 13,6-12,8 2,-14 10,16-5,-16 5,16-2,-6 6,-10-4,2 10,-8 0,6-10,-15 7,15-7,-16 4,1-6,15 2,-9-9,6-1,10 3,-7 7,16-8</inkml:trace>
  <inkml:trace contextRef="#ctx0" brushRef="#br2" timeOffset="832223.8309">19368 11371,'0'0,"9"-2,13 1,12-6,24 0,15-1,13-3,13 5,6 2,-8 3,-97 1</inkml:trace>
  <inkml:trace contextRef="#ctx0" brushRef="#br2" timeOffset="832426.8974">19556 11649,'0'0,"22"-1,24-10,32-5,24-4,22 1,2 1</inkml:trace>
  <inkml:trace contextRef="#ctx0" brushRef="#br2" timeOffset="833055.3735">20615 11111,'0'0,"11"12,2 9,-4 13,3 6,1 2,0 2,-5-2,-8-42,6 34,-6-34,1 27,-5-12,0-18,-6-12,-1-11,5-8,8-5,-1-6,2-3,6-2,6 0,5 9,7 9,5 10,8 16,2 9,-1 10,0 11,-3 8,-9 4,-4 2,-5 3,-12-2,-8-39,1 35,-1-35,-3 26,-6-6,9-20,-12 4,-1-15,-1-12,4-7,8-6,7-3,9-3,4 8,11 3,7 10,2 9,4 8,1 9,-3 9,-1 7,-3 5,-7 4,-2 1,-12 2,-2 2,-8-1,1 1,-6-35,-3 30</inkml:trace>
  <inkml:trace contextRef="#ctx0" brushRef="#br2" timeOffset="833274.0204">21696 11078,'0'0,"2"8,-1 11,4 11,4 8,-1 5,4-1,-2-3,-10-39,7 34</inkml:trace>
  <inkml:trace contextRef="#ctx0" brushRef="#br2" timeOffset="833445.8633">21565 10858,'0'0,"0"0,0 0,9-3,11 1</inkml:trace>
  <inkml:trace contextRef="#ctx0" brushRef="#br2" timeOffset="833806.1174">22048 11119,'0'0,"5"9,2 9,3 6,-10-24,7 26,-7-26,4 27,-4-27,1 22,-5-12,-4-17,-2-10,5-10,0-9,2-6,9-2,4-3,3-1,7 9,6 5,4 13,4 7,5 14,0 8,0 8,-5 13,-2 6,-4 8,-7 2,-6 7,-8 1,-6-5,-8-1,-1-7,-9-6,17-34,-23 24</inkml:trace>
  <inkml:trace contextRef="#ctx0" brushRef="#br2" timeOffset="834344.2818">23422 9998,'0'0,"-8"13,-4 6,-13 15,-15 18,-11 11,-6 16,-5 13,2 8,1 5,3 8,8 2,12-3,8-2,16-3,9-1,9-7,5-2,10-1,1-8,10-6,8-8,7-5,4-8,2-6,4-7,1-6,-7-6,-2-5,-2-2,-9-5,-2-4,-36-20,23 21,-7-2</inkml:trace>
  <inkml:trace contextRef="#ctx0" brushRef="#br2" timeOffset="838504.5307">23720 5750,'0'0,"-9"6,-16 12,-20 11,-12 13,-14 17,-6 14,-2 17,7 10,7 5,7 5,5 2,16 1,14-3,9-6,8 0,19 0,4-10,10-5,3-5,5-13,1-11,1-9,1-14,1-9,0-4,-1-12,-2-3,-2-5,-34-4,30 2,-30-2,26 0,-26 0,22 0,-22 0,16-3,-7-5,-9 8</inkml:trace>
  <inkml:trace contextRef="#ctx0" brushRef="#br2" timeOffset="839764.3126">24210 6009,'0'0,"0"0,-7 2,-10 13,-13 11,-9 14,-11 13,-7 14,-3 7,5 1,3-2,16-8,12-10,16-8,16-9,14-6,10-7,9-4,7-6,4-5,0-6,-3-7,3-4,-5-1,-6-4,-8-2,-33 14,28-12,-28 12,17-12,-17 12,9-8,-7 0,-10 3,-5 5,-5 3,-4 5,-4 2</inkml:trace>
  <inkml:trace contextRef="#ctx0" brushRef="#br2" timeOffset="840363.9039">24515 6789,'0'0,"0"0,-5-8,-1-6,2-9,4-3,9 3,6 4,8 3,2 9,1 7,0 3,1 8,-3 4,-2 4,-7 5,-6 8,-6 0,-6 3,-12 2,-6 1,-7-4,-2-2,-8-1,38-31,-34 21,34-21,-28 15,28-15,-15 9,12-5,21-7,15-3,14-5,10-3,0 4,1-2,-7 5,-5 2,-9 0,-37 5,31-5,-3 0</inkml:trace>
  <inkml:trace contextRef="#ctx0" brushRef="#br2" timeOffset="840863.7209">25270 6672,'0'0,"0"0,0 0,-3-2,7-3,4 0,6 0,7 7,3 7,4 9,-4 4,-2 10,-7-3,-6 4,-10-3,-14-1,-5-6,-3-3,23-20,-26 12,26-12,-22 7,10-5,14-5,7-7,11 0,9 2,3 4,2 5,2 6,-2 4,-2 4,-3 4,-4 3,-7 2,-8-1,-7-2,-6 0,-8-2,-10 1,-5-2,-5-4,-7-2,-4-4,-4-8,2-5,3-6</inkml:trace>
  <inkml:trace contextRef="#ctx0" brushRef="#br2" timeOffset="841223.0112">25845 6297,'0'0,"12"-6,9 2,14-1,21-5,10 4,3 2,1 2,-8-1,-9 4,-53-1,43-1,-43 1,31-3</inkml:trace>
  <inkml:trace contextRef="#ctx0" brushRef="#br2" timeOffset="841460.0854">26072 6089,'0'0,"0"0,3 14,3 24,-3 14,2 11,-6 8,-3 3,3 3,-1-2,-1-11,8-11,7-21,8-10</inkml:trace>
  <inkml:trace contextRef="#ctx0" brushRef="#br2" timeOffset="842213.2019">27443 5918,'0'0,"0"0,-3-2,-16 0,-17 11,-8 5,-13 8,-3 8,5 2,6 6,13-3,12-5,24-30,-12 29,13-5,14-7,3-8,9-8,5-10,2-9,-3-7,4-6,-3-5,-5-3,0 2,-27 37,21-34,-4 10,-6 16,-8 14,2 11,-3 12,3 12,1 9,1 16,2 8,8 10,-1 6,1 5,-3-5,-10-8,-3-9,-8-14,-3-16,-8-10,-6-9,-7-11,-8-9,-9-10,-11-11,-2-7,-3-5,7-6,10-5,15-1,15-4,15 1,18 1,19 3,22-1,13 8,14 4,8 6,6 3,0 7,-7 2,-11 1,-15 4,-65 6,52-6,-52 6,41-5,-41 5,27-5,-13-3,-10-6</inkml:trace>
  <inkml:trace contextRef="#ctx0" brushRef="#br2" timeOffset="842616.275">28719 5608,'0'0,"-7"5,-6 4,-15 15,-15 11,-17 14,0 13,-12 12,9 3,3 5,9-3,9-5,14-3,16-7,15-6,17-1,10-6,17-7,9-3,7-9,4-6,-1-6,2-7,-7-2,-7-6,-54-5,48 1,-48-1,37-1,-14-6</inkml:trace>
  <inkml:trace contextRef="#ctx0" brushRef="#br2" timeOffset="844196.4794">28929 5846,'0'0,"2"-8,2-5,3-6,17 1,10-1,9 10,7 10,4 8,-2 9,-11 3,-10 8,-11 0,-15 5,-14 1,-13 4,-10-4,-6-5,-3-4,1-4,40-22,-34 14,34-14,-25 8,14-4,18-13,13-1,11 0,10 0,3 6,0 7,2 4,-8 7,-4 1,-34-15,21 19,-7-1,-13 5,-9 0,-8 1,-9 0,-11 0,-9 0,-12-3,-5-5</inkml:trace>
  <inkml:trace contextRef="#ctx0" brushRef="#br2" timeOffset="844462.0294">29944 6198,'0'0,"-1"13,-6 19,-2 12,-4 10,-6 5,1-5,3-6,15-48,-16 38,12-10,16-14</inkml:trace>
  <inkml:trace contextRef="#ctx0" brushRef="#br2" timeOffset="844852.6248">30489 5700,'0'0,"-12"1,-12 4,-6 13,-15 11,0 10,3 13,8 6,10 3,14-3,10-7,15-12,12-11,12-9,6-11,7-11,3-3,-3-7,-7-6,-2-4,-12-4,-6-3,-10-6,-6 1,-9 3,-10 3,-10 5,-8 7,-9 4,-7 7,-7 7,4 1,47-2</inkml:trace>
  <inkml:trace contextRef="#ctx0" brushRef="#br2" timeOffset="845132.443">30559 5445,'0'0,"-3"9,-1 10,-4 15,-4 12,3 12,-4 8,0 8,0 10,-4 8,-2-3,-4-5,7-6,1-7,7-13,6-2,5-9,-3-47,9 37</inkml:trace>
  <inkml:trace contextRef="#ctx0" brushRef="#br2" timeOffset="845630.3364">30969 5311,'0'0,"0"0,1 4,8 6,0 6,9 3,5 7,9 6,3 5,0 8,2 8,-8 5,-3 4,-12 5,-8-1,-10-4,-5-2,-12-2,-9-6,-7-1,-5-7,-3-5,45-39,-42 34</inkml:trace>
  <inkml:trace contextRef="#ctx0" brushRef="#br2" timeOffset="846427.0412">31377 4873,'0'0,"0"0,0 0,-1-2,1 2,-3-5,3 5,-7-5,7 5,-6-3,6 3,-13-1,13 1,-15 0,15 0,-15 1,15-1,-15 2,15-2,-14 0,14 0,-10 1,10-1,-7 1,7-1,-3 0,3 0,-1 0,1 0,0 4,8 3,7 9,6 1,7 5,6 5,4 4,6 6,3 3,2 6,0 3,-6 7,-1 0,-8 1,-6 5,-4 3,-7-1,-6 6,-9 3,-11 0,-9-3,-7 2,-8-5,-7-4,-4-2,-1 1,-6 0,3-3,-1 4,-1 0,1 0,3-3,6-7</inkml:trace>
  <inkml:trace contextRef="#ctx0" brushRef="#br2" timeOffset="852423.1804">25594 7337,'0'0,"0"0,0 0,2-1,-1 4,-1 7,3 6,1 4,7 6,-1 7,8 2,1 3,5 3,4 1,4 0,4-1,10 1,-1-1,12-1,3-1,2 0,6-2,1-1,4-4,4-3,4-5,-4-6,5-6,0-4,6 0,-4-7,4 1,0-4,-1-2,1-5,-2-1,-2-3,2-4,0-1,-6-4,1-4,-2-6,-2 2,-3-4,-3 0,-2 2,-2-4,-2 0,0 2,1-2,-5-2,-3 0,-1 0,-3-5,-3 0,-1-1,1 0,-6-1,-1 1,0 2,-6 1,1-1,2 2,-3 0,-1 5,-2-3,0 4,-5 2,-2 3,-7 2,-21 27,22-25,-7 0,-15 25,14-25,-14 25,9-21,-9 21,4-15,-9 9,-7 12,-5 5,-6 4,0 4,-5 1,-1 0,3 1,26-21,-25 17,0 2,25-19,-22 15,22-15,-22 14,22-14,-17 11,17-11,-12 4,5-8,7-9,6-5,6-2,1 0,9-2,2 2,3 0,6 2,2-1,-35 19,34-13,-34 13,30-10,-30 10,25-4,-6 8,-4 11,-9 8,0 3,-3 5,0 0,1 1,-2-1,-1 1,2 1,3-2,1-3,1-1,-8-27</inkml:trace>
  <inkml:trace contextRef="#ctx0" brushRef="#br2" timeOffset="853176.4657">27656 8243,'0'0,"0"0,0 0,0 1,-3 8,-2 9,2 3,3 8,1 1,4-1,4 5,0-2,2-2,-1-2,-10-28,13 28,2-2,-15-26,14 25,-14-25,14 23,-14-23,10 19,-10-19,3 17,-10-1,-15-6,-7-5,-4-6,-8-4,0-7,0-4</inkml:trace>
  <inkml:trace contextRef="#ctx0" brushRef="#br2" timeOffset="853559.755">27587 8151,'0'0,"0"0,0 0,1 2,-1-2,3 1,-3-1,0 3,-6 3,6-6,-12-2,12 2,-10-4,10 4,-8-2,4-2,4 4,7-3,-7 3,12 3,-12-3,14 7,-14-7,11 6,-11-6,6 6,-6-6,0 2,0-2,-4-1,4 1</inkml:trace>
  <inkml:trace contextRef="#ctx0" brushRef="#br2" timeOffset="859167.4066">30578 6768,'0'0,"9"13,7 16,7 16,9 8,5 7,1-6,3-2,0-5,-3-5,2-1,-1-2,2 0,-1-4,-5 0,0-5,-4 4,-6-4,-5 3,-1 3,-19-36,11 38,-11-38</inkml:trace>
  <inkml:trace contextRef="#ctx0" brushRef="#br2" timeOffset="859364.1392">30755 7488,'0'0,"0"0,8 4,18 6,15 5,12 3,11 1,5 5,2-3,-1 0,-9-5</inkml:trace>
  <inkml:trace contextRef="#ctx0" brushRef="#br2" timeOffset="859570.2125">31319 7283,'0'0,"-4"9,0 7,-6 17,-2 9,-7 8,-1 6,-2 7,-5 1</inkml:trace>
  <inkml:trace contextRef="#ctx0" brushRef="#br2" timeOffset="860293.0223">30371 7967,'0'0,"0"0,-6 7,-13 14,-11 2,-4 9,-8 0,-2 0,4-6,5-3,35-23,-29 19,9-6,20-13,-5 9,12-5,15-4,9-1,7 1,1 0,-7 7,-3 5,-12 4,-6 6,-13 4,-10 5,-13 1,-8 0,-3-2,-3-2,39-28,-36 24,36-24,-29 15,12 0,17-15,-4 17,13 3,4 7,3 6,-1 2,-6-2,-4-3,-5-30,2 29,-3-3,4-1,6 1,3-9,8-8,12-8,8-8,11-7,2-11</inkml:trace>
  <inkml:trace contextRef="#ctx0" brushRef="#br2" timeOffset="860777.293">30584 8164,'0'0,"0"0,4-5,11-4,3 0,11 9,0 2,-3 6,-4 7,-9 7,-11 0,-5 2,-12 3,-6-2,-5-4,26-21,-26 21,26-21,-24 18,9-4,15-14,-1 10,15-5,19-8,8 1,3 2,1 1,-11 5,-34-6,26 13,-8 3,-18-16,9 20,-13 4,-13 0,-5-2,-9-1,-7-4,1-4,-4-8,3-8,6-6</inkml:trace>
  <inkml:trace contextRef="#ctx0" brushRef="#br2" timeOffset="861391.814">30939 7860,'0'0,"0"0,6 3,4 4,5 8,-2 3,0 4,-6 1,-7 0,0-23,-2 21,2-21,-3 19,3-19,-3 20,7-6,7-3,6-5,4-7,-21 1,23-4,-23 4,23-4,-23 4,17-3,-17 3,9-4,-3 8,-6-4,-7 10,7-10,-13 12,13-12,-12 17,0 1,5 5,7-23,-1 23,6 0,5 2,7 2,-4-2,1 1,1-1,-15-25,13 22,0-1,-2 6,-11-27,8 22,-4 1,-3 1,-4 0,-4-3,-2 0,-10 0,-9-1,-17-1,-13-3,-8-3,7-9,11-6,48 2</inkml:trace>
  <inkml:trace contextRef="#ctx0" brushRef="#br2" timeOffset="861719.9049">31360 8190,'0'0,"0"0,0 0,-5-1,5-4,7-1,10-3,9 1,7 1,9-2,-2 2,4 1,-3 4,-41 2,37-2,-37 2,29-2,-29 2,22 0,-10 0,-12 0,2 0,-11-7</inkml:trace>
  <inkml:trace contextRef="#ctx0" brushRef="#br2" timeOffset="862301.1251">32054 7707,'0'0,"0"0,-2 3,-8 6,-17 4,-7 1,-6 6,40-20,-41 17,41-17,-37 17,37-17,-24 15,16 1,19-4,11-3,12-2,5 1,-2-2,-5 4,-32-10,23 12,-7 4,-12 7,-18 1,-10-1,-8-3,-7-3,39-17,-39 11,39-11,-32 11,32-11,-23 6,18 4,16 2,9 3,6 3,-2 5,-5 4,-5 3,-7 2,-6 3,-1-35,-5 33,-4-2,-3-3,12-28,-12 28,3-2,9-26,-3 25,12-1,16-3,13-10,11-10,12-8,1-11</inkml:trace>
  <inkml:trace contextRef="#ctx0" brushRef="#br2" timeOffset="862786.3663">32289 7931,'0'0,"0"0,1-4,3-4,4-3,4-3,8 1,3 0,-1 4,3 7,4 1,-29 1,21 8,-6 6,-11 7,-12 2,-7 3,-8-3,-5-1,28-22,-28 18,28-18,-24 15,11-4,17-3,15-2,12-2,5-1,3 2,-2 2,-37-7,32 12,-4 2,-7 5,-21-19,6 20,-9 0,-16-1,-6 0,-10-8,-5-2,-1-8,5-8</inkml:trace>
  <inkml:trace contextRef="#ctx0" brushRef="#br2" timeOffset="863346.9697">32686 7568,'0'0,"0"0,7-4,5 1,11 4,0 4,5 3,-7 6,-8 8,-6 2,-5-1,-7 2,-7 0,-5 2,-1-3,18-24,-20 24,6 1,14-25,-8 27,9-3,10 0,-11-24,21 13,-21-13,26 8,-26-8,23 3,-6 1,-17-4,4 12,-2 5,-4 11,2 1,10 0,7 2,5 2,4-2,7 3,-7-3,-5-2,-6 1,-9-3,-9-2,-12 0,-9 1,-14-4,-7 3,-18-2</inkml:trace>
  <inkml:trace contextRef="#ctx0" brushRef="#br2" timeOffset="867240.4379">18924 9005,'0'0,"12"-2,17-2,13-3,14 2,9-1,1 4,-66 2</inkml:trace>
  <inkml:trace contextRef="#ctx0" brushRef="#br2" timeOffset="867443.5232">18991 9325,'0'0,"21"-3,20 0,22-4,25 1</inkml:trace>
  <inkml:trace contextRef="#ctx0" brushRef="#br2" timeOffset="872498.3082">19469 8976,'0'0,"4"10,7 7,2 8,3 7,-1 2,-4 3,-1 1,-2-4,-8-34,3 31,-3-31,1 20,-6-12,-2-16,0-11,1-5,3-6,1-2,4-1,3-1,7 3,6 1,7 6,6 14,3 5,-2 10,-1 10,-6 6,-2 2,-3 0,-5 5,-15-28,7 25,-7-25,2 25,-2-25,-4 21,-2-13,6-8,-6-4,4-11,2-11,5-4,3-4,8 0,2 5,4 3,3 10,5 5,-2 10,-1 4,3 13,-8 3,-3 6,1 3,-9 3,-1 4,0 1,-9 1,-1-37</inkml:trace>
  <inkml:trace contextRef="#ctx0" brushRef="#br2" timeOffset="872701.3878">20326 8983,'0'0,"0"7,6 10,-6-17,5 26,2 6,-7-32</inkml:trace>
  <inkml:trace contextRef="#ctx0" brushRef="#br2" timeOffset="872873.2207">20258 8760,'0'0,"0"0,3-1,10 4,8 3</inkml:trace>
  <inkml:trace contextRef="#ctx0" brushRef="#br2" timeOffset="873201.2762">20489 8950,'0'0,"1"9,9 7,-2 3,1 4,-9-23,6 27,-6-27,5 22,-5-22,-5 16,-1-12,-7-14,5-9,2-7,5-6,2-3,10-2,4 3,5 2,6 11,4 6,0 10,4 8,-3 5,-1 5,-1 8,-6 4,0 4,-5 6,-6 3,-8 2,-2 3,-5-5,3-38,-12 33,12-33</inkml:trace>
  <inkml:trace contextRef="#ctx0" brushRef="#br2" timeOffset="873498.0764">21356 8393,'0'0,"-13"11,-10 13,-6 17,-17 18,-7 11,-3 8,8 0,12-6,15-5,12-9,22-7,11-9,12-4,13-7,10-10,8-9,4-8,4-7</inkml:trace>
  <inkml:trace contextRef="#ctx0" brushRef="#br2" timeOffset="873948.6102">21898 8483,'0'0,"-13"9,-4 13,-3 9,-1 9,6 4,15-44,-8 38,8-38,-4 29,12-12,5-16,3-11,3-7,1-10,-3-5,-3-3,-1 2,-4 2,-9 31,4-28,-4 28,2-19,3 13,2 15,-3 10,0 13,-2 8,1 8,0 5,2 5,-4-5,3 2,4-8,0-3,2-7,-10-37,13 29,1-7</inkml:trace>
  <inkml:trace contextRef="#ctx0" brushRef="#br2" timeOffset="874136.0579">22363 8735,'0'0,"12"0,15-3,10 3,14 3,5-2,-4 3,-9-3</inkml:trace>
  <inkml:trace contextRef="#ctx0" brushRef="#br2" timeOffset="874339.1366">22557 8584,'0'0,"-1"13,-1 8,-6 22,4 4,1 14,1 2,-2-2,4-5</inkml:trace>
  <inkml:trace contextRef="#ctx0" brushRef="#br2" timeOffset="874823.3983">22002 8942,'0'0,"0"0,0 0,0 1,-2 9,-6 8,3 0,5-18,-11 23,-5-3,-4-4,-4-3,-8 0,0-8,-7 1,1-1,-2 4,-5-1</inkml:trace>
  <inkml:trace contextRef="#ctx0" brushRef="#br2" timeOffset="880626.3351">23316 8404,'0'0,"0"0,-8 1,-13 8,-8 10,-6 4,-7 14,-4 8,4 7,-1 0,8 8,9-4,10-4,11-8,10-10,10-9,6-10,3-7,4-8,1-8,-2-6,-3-3,-1-8,-23 25,16-22,-9-3,-8 3,1 22,-8-21,-11 7,-9 8,28 6,-30-4</inkml:trace>
  <inkml:trace contextRef="#ctx0" brushRef="#br2" timeOffset="880938.7617">23508 8292,'0'0,"7"11,11 12,8 12,2 11,2 5,-3 2,-1-1,-10-4,-8-2,-5-3,-6-4,-9-3,-7-4,4 0,-4-2,0-3,2-2,17-25</inkml:trace>
  <inkml:trace contextRef="#ctx0" brushRef="#br2" timeOffset="881110.5851">24007 8671,'0'0,"13"-3,13-3,13 4,13 4,-52-2</inkml:trace>
  <inkml:trace contextRef="#ctx0" brushRef="#br2" timeOffset="881282.467">23998 8889,'0'0,"14"-3,20-3,22 2,13-1,15 3,0 1</inkml:trace>
  <inkml:trace contextRef="#ctx0" brushRef="#br2" timeOffset="882206.3887">24729 8435,'0'0,"1"10,-1 12,-2 14,0 10,4 7,-1 3,4-4,1 0,3-3,-9-49,5 43,-5-43,7 38,2-8,6-14</inkml:trace>
  <inkml:trace contextRef="#ctx0" brushRef="#br2" timeOffset="882850.7652">25165 8372,'0'0,"15"2,10-2,18 0,1 0,4 2,-8 0,-40-2,35 2,-35-2,25-1,-17-1,-16-4,-14 3,-5-2,-6 2,-2 0,-2 2,37 1,-32-5,-2 4,-1 3,7 6,3 2,2 8,6 5,4 1,0 6,2 0,1 1,3-2,-1-1,8-28,-1 24,1-24,0 22,0-22,0 16,6-9,5-7,4-3,6-7,6-3,3 1,2-1,6 2,-1 5,3 10,0 4,-3 6,-1 4,-8 2,-8 3,-5 1,-10 0,-7 3,-7-2,-5 1,-4-2,-8 0,-3-4,-8-2,-7-2,0-2,-1-1,-5-4</inkml:trace>
  <inkml:trace contextRef="#ctx0" brushRef="#br2" timeOffset="891377.118">23666 10526,'0'0,"-15"9,-11 6,-16 15,-12 9,-7 11,2 5,-1 5,12-1,10-1,15-6,10-5,19-4,18-8,12-4,12-4,12-5,7-2,6-7,4-6,0-1</inkml:trace>
  <inkml:trace contextRef="#ctx0" brushRef="#br2" timeOffset="891773.775">23775 11251,'0'0,"0"0,4-5,7-6,17-4,5 2,9 5,1 6,-5 12,-10 4,-6 7,-12 4,-11 5,-7 4,-12 4,-3 4,-17-3,2-3,-2-2,40-34,-36 27,36-27,-31 21,31-21,-21 16,19-7,23-5,15-4,15-2,7-1,1-1,-3-3,-4 0,-9-5,-5-1</inkml:trace>
  <inkml:trace contextRef="#ctx0" brushRef="#br2" timeOffset="892211.9908">24422 11239,'0'0,"1"6,-3 9,-4 9,1 9,-5 4,-3 3,1 1,12-41,-10 34,3 2,2-5,5-31,6 26,8-4,11-14,7-7,7-8,2-1,-1-9,-2-4,-2-5,-9 1,-3-7,-24 32,14-29,-14 29,11-25,-8 4,-3 21,-7-14,-2 11,-6 9,2 13,3 10,-2 8,8 3,1 3,2 2,2-7,6-3,3-3,-10-32,13 25</inkml:trace>
  <inkml:trace contextRef="#ctx0" brushRef="#br2" timeOffset="892477.5544">24908 10955,'0'0,"7"-4,15 2,12-3,19 4,8 0,6 5,-2 0,-3 0,-12-6,-50 2</inkml:trace>
  <inkml:trace contextRef="#ctx0" brushRef="#br2" timeOffset="892665.0314">25171 10754,'0'0,"-2"15,-4 12,-4 26,-2 13,5 9,-3 8,5 5</inkml:trace>
  <inkml:trace contextRef="#ctx0" brushRef="#br2" timeOffset="916331.6861">23905 12119,'0'0,"0"0,4 8,4 10,-1 4,3 2,-2 7,-1-2,1-2,-6 0,-2-27,3 28,-2-4,-1-24,3 23,-3-23,4 18,-2-12</inkml:trace>
  <inkml:trace contextRef="#ctx0" brushRef="#br2" timeOffset="916503.5601">23768 12003,'0'0,"0"0,0 0,-1 0,2 1,5 4</inkml:trace>
  <inkml:trace contextRef="#ctx0" brushRef="#br2" timeOffset="916930.1961">24570 12206,'0'0,"0"0,-5 4,-6 6,0 9,1 6,3 5,7 3,7 3,2-2,6-1,0 1,2 0,0-2,3-2,-2-3,0 1,-6-1,-12-27,9 26,-6-3,-6 2,-7-4,-5-4,-8-6,-7-1,-4-9,-1-4,-4-5,6-2,4-8,4-6</inkml:trace>
  <inkml:trace contextRef="#ctx0" brushRef="#br2" timeOffset="917351.9603">24532 12021,'0'0,"0"0,0 0,0 2,0-2,-3 6,3-6,-8 6,8-6,-12 3,12-3,-14-3,14 3,-8-7,8 7,0-12,0 12,8-8,-8 8,11-3,-11 3,12 1,-12-1,6 4,-6-4,1 6,-1-6,-2 3</inkml:trace>
  <inkml:trace contextRef="#ctx0" brushRef="#br2" timeOffset="920749.1289">25959 10708,'0'0,"-13"11,-8 7,-5 13,1 2,25-33,-17 36,12-8,18-8,10-11,9-10,1-10,2-7,0-6,-3-2,-3-7,-6-6,-7 2,-9 3,-7 34,6-36,-6 36,-2-27,-2 9,-2 18,0 13,-1 13,3 13,9 9,0 10,7 9,8 9,0 4,-3-2,1 1,-4-13,-6-9,-5-13,-3-44,-6 36,-8-6,-12-10,-9-8,-3-8,-6-9,6-6,8-2,30 13,-23-15,10 0,15-5,14 2,11 0,17 0,12 1,3 1,2-1,0-3,0-3</inkml:trace>
  <inkml:trace contextRef="#ctx0" brushRef="#br2" timeOffset="921108.4208">26990 10475,'0'0,"-6"10,-9 10,-8 18,-12 14,-12 15,1 7,2 4,9-3,11-4,18-6,12-7,16-7,9-5,12-4,1-5,10-6,-3-4,6-5,-4-5,-3-5,-7 0,-43-12,36 7,-8-4,-14-8,-18-9</inkml:trace>
  <inkml:trace contextRef="#ctx0" brushRef="#br2" timeOffset="921420.8481">25890 10697,'0'0,"0"0,3-8,9-6,13-1,11-1,8 5,-1 6,-43 5</inkml:trace>
  <inkml:trace contextRef="#ctx0" brushRef="#br2" timeOffset="924936.6592">24907 12561,'0'0,"0"0,0 0,-2 1,0 4,2 6,2 8,5 6,6 6,6 3,7 6,3 5,8-1,9-2,5 0,7-2,4-4,4-3,3-4,7-8,1-9,3-5,3-13,1-4,1-6,2-8,0-7,1-5,4-4,0-5,4-2,-1-1,2-3,-1-1,0-1,-6-1,-6-3,-1 5,-4-1,-9 0,-5 1,-5 2,-8 4,-5 2,-9 2,-5 2,-6 5,-9 5,-18 30,13-26,-6 3,-9 2,2 21,-12-14,-8 5,-10 4,-3 8,-2 2,0 0,35-5,-31 4,31-4,-26 4,26-4,-21 1,16-2,14-6,9-2,12-4,5-1,3 3,6 1,-8 6,-3 2,-3 4,-5 4,-6 7,-4 9,-7 7,-2 6,-8 5,-6 7,-5 2,-4 6,-7-2</inkml:trace>
  <inkml:trace contextRef="#ctx0" brushRef="#br2" timeOffset="925670.8369">27808 10455,'0'0,"-4"6,-5 9,-3 14,-9 10,-3 9,-1 0,2 0,2-8,7-3,7-7,7-30,0 26,10-5,15-3,6-6,10-5,6-6,0-5,3-4,-4-7,-5-2,-5-1,-6 1,-9 1,-21 16,11-18,-7 1,-4 17,-7-19,7 19,-13-16,13 16,-15-10,-2 7,2 12,5 8,1 6,3 10,2 0,1 4,2 3,1 1,0 4,0 0,0-45,4 43,1-7</inkml:trace>
  <inkml:trace contextRef="#ctx0" brushRef="#br2" timeOffset="925905.1547">28469 11089,'0'0,"-1"12,-1 10,-2 20,-2 9,-4 5,0 3,-1-7</inkml:trace>
  <inkml:trace contextRef="#ctx0" brushRef="#br2" timeOffset="927495.2832">29434 10446,'0'0,"-5"-4,-13-1,-5 5,-13 5,-7 9,-9 5,-2 11,-2 2,5 11,9 5,8 1,9-1,14-5,13-5,13-5,12-5,9-5,8-4,7-11,3-6,-5-9,-2-6,-8-3,-8-11,-9-7,-11-7,-6-4,-7 1,-8 3,-8 8,-2 8,-5 4,-6 3,-2 8,2 3,31 7,-28 0,28 0</inkml:trace>
  <inkml:trace contextRef="#ctx0" brushRef="#br2" timeOffset="927816.2387">29353 10225,'0'0,"-2"12,-5 15,-7 21,-2 12,-5 12,-2 13,2 8,7 0,-4-1,2-3,2-11,1-5,3-9,3-10,5-8,2-46,5 34,6-12,11-21</inkml:trace>
  <inkml:trace contextRef="#ctx0" brushRef="#br2" timeOffset="928144.3028">29731 10221,'0'0,"0"0,9 4,10 14,8 7,7 14,0 9,0 10,-7 4,-8 6,-10 1,-10 1,-9-1,-7-4,-5-6,-5-2,-6-12,-2-4,0-10,4-9,5-14</inkml:trace>
  <inkml:trace contextRef="#ctx0" brushRef="#br2" timeOffset="928626.3612">29935 9543,'0'0,"8"6,9 10,11 21,14 12,10 17,6 9,-4 7,3 8,-7 3,-8 3,-7 1,-6 0,-10-4,-9-3,-6 0,-8 0,-6-4,-8-4,-6-1,-7-9,-4-6,-3-2,1-6,-1-9,4-2,3-8,1-5,30-34,-26 26,4-5,-1-9,4-12</inkml:trace>
  <inkml:trace contextRef="#ctx0" brushRef="#br2" timeOffset="936225.36">19567 13084,'0'0,"0"0,1-1,6-3,11-4,13-1,13-4,10 1,6 0,8 4,-4 2,-3 4,-61 2</inkml:trace>
  <inkml:trace contextRef="#ctx0" brushRef="#br2" timeOffset="936444.0368">19771 13376,'0'0,"18"-2,20 0,19-6,27 1,8 0,-5-1</inkml:trace>
  <inkml:trace contextRef="#ctx0" brushRef="#br2" timeOffset="937240.7918">20843 13214,'0'0,"2"15,-3 6,5 16,-3 6,-3-1,2-42,-3 35,3-35,-3 25,3-25,-3 15,0-17,-4-16,2-10,2-8,4-6,6 0,4-5,10-1,8 5,3 7,6 11,1 14,4 13,-5 10,1 12,-10 3,-2 5,-12 5,-3 0,-5-1,-4-4,-3-32,-4 27,4-27,-8 18,-3-12,0-12,1-8,4-7,6-3,6-2,4-5,8-1,7-4,6 4,11 10,2 8,3 12,2 10,-7 8,-6 5,-9 4,-3 3,-6 4,-7-1,-4 2,-4-1,-3-5,0-27,-1 25</inkml:trace>
  <inkml:trace contextRef="#ctx0" brushRef="#br2" timeOffset="937412.5707">21882 13130,'0'0,"2"6,1 6,0 7,0 5,1 7,0 1,-2-2,-2 0,0-30,-3 28</inkml:trace>
  <inkml:trace contextRef="#ctx0" brushRef="#br2" timeOffset="937600.0419">21741 12903,'0'0,"0"0,6 0,14 0,9 7</inkml:trace>
  <inkml:trace contextRef="#ctx0" brushRef="#br2" timeOffset="937912.4565">22075 13157,'0'0,"5"12,3 5,2 7,2 5,-12-29,10 26,-10-26,6 21,-6-21,6 15,-5-12,0-13,0-9,3-6,1-7,8-4,0-5,8 3,2 4,7 12,1 9,5 13,2 9,-1 6,-4 9,-3 5,-4 6,-7 5,-5 6,-5 0,-7 1,-6-4,-2-4,6-39</inkml:trace>
  <inkml:trace contextRef="#ctx0" brushRef="#br2" timeOffset="938334.219">23341 12848,'0'0,"-9"8,-17 9,-14 15,-14 8,-7 11,3 4,5 2,14 2,13 2,13 0,13-2,8 0,6-2,12-4,8-5,1-2,6-7,5-3,4-6,0-3,0-4,-1-1,-4-1,-45-21,35 17,-35-17,27 17,-27-17,20 12,-13-6</inkml:trace>
  <inkml:trace contextRef="#ctx0" brushRef="#br2" timeOffset="942680.1431">23600 13151,'0'0,"2"11,3 12,-3 15,1 8,2 5,1 2,3-1,0-1,-3-2,2-2,3-3,2-9,7-9,4-9,9-13</inkml:trace>
  <inkml:trace contextRef="#ctx0" brushRef="#br2" timeOffset="943070.9625">24322 13266,'0'0,"-7"2,-6-1,-8 8,-11 6,-5 4,-3 8,-6 7,3 4,5 2,8 0,9 0,15-7,14-1,12-12,13-3,12-13,6-3,2-9,1-4,-7-9,-7-1,-6-8,-9-3,-9-4,-8-1,-11-1,-6 6,-11 4,-6 8,-8 4,-6 6,-6 6,3 2,6 3,10 7,9 6</inkml:trace>
  <inkml:trace contextRef="#ctx0" brushRef="#br2" timeOffset="943305.2965">24806 13510,'0'0,"20"-1,10 1,17 0,13 1,7 4,4 1,-4 0,-11-1,-56-5,49-2,-49 2</inkml:trace>
  <inkml:trace contextRef="#ctx0" brushRef="#br2" timeOffset="943516.0352">25044 13283,'0'0,"1"10,3 6,2 16,-3 6,2 12,1 6,-4 9,-3 6,2 7,-1 2,-1-2</inkml:trace>
  <inkml:trace contextRef="#ctx0" brushRef="#br2" timeOffset="950733.494">25846 13225,'0'0,"-13"0,-12 4,-5 0,-12 8,1 7,2 3,10 4,8 3,14 5,14 3,12 2,10 6,9-1,9 2,1 0,1-3,-6-2,-10-7,-33-34,25 31,-11-7,-14-24,1 16,-14-8,-15-8,-7-8,-3-5,1-10,4-5,6-5,6 0,10-5,8-1,11-2,11-4,4 7,6-3,3 4,-3 8,-29 29,26-26,-26 26,19-22,-12 1,-15 3,-11 5,-9 5,-9 3,-9 6,0 0,-1 2,47-3,-42 1,8-2</inkml:trace>
  <inkml:trace contextRef="#ctx0" brushRef="#br2" timeOffset="951004.7275">26202 13037,'0'0,"7"9,10 11,6 17,7 10,10 10,-3 5,-4 8,-8-3,-12 2,-11-3,-9-1,-11-9,-5 1,-10-5,-11-3,-10-2,-7-7,-7-6</inkml:trace>
  <inkml:trace contextRef="#ctx0" brushRef="#br2" timeOffset="951832.7839">19755 14447,'0'0,"11"-3,17-2,13-5,18 1,9 1,0 1,1 3</inkml:trace>
  <inkml:trace contextRef="#ctx0" brushRef="#br2" timeOffset="952004.6263">19763 14747,'0'0,"11"1,20-2,19-8,22-2,15-3,8-5</inkml:trace>
  <inkml:trace contextRef="#ctx0" brushRef="#br2" timeOffset="952270.2339">20876 14241,'0'0,"0"14,2 13,-3 17,2 10,-1 8,-5 3,2 3,-3-2,4-3,2-63,-3 57,4-14,8-14</inkml:trace>
  <inkml:trace contextRef="#ctx0" brushRef="#br2" timeOffset="952800.5934">21227 14270,'0'0,"-14"-1,-8 1,22 0,-33 4,5 5,5 7,13 9,13 5,14 6,18 11,13 1,8 7,7-5,0 0,-4-1,-5-4,-14-5,-13 1,-14-5,-13-2,-9-6,-10-4,-9-6,-9-7,-4-6,-1-5,-1-9,7-5,6-7,13-8,11-10,9-8,11-8,5-2,8 2,6 3,2 3,0 4,1 1,-9 4,-6-1,-8 5,-8 6,-7 5,-7 3,-14 7,-10 4,-15 7,-11 7,-8 9,0 9,8 4</inkml:trace>
  <inkml:trace contextRef="#ctx0" brushRef="#br0" timeOffset="1.08429E6">15854 7721,'0'0,"5"-5,13-4,10-3,19-5,14 3,11 4,10-2,6 5,0 0,1 2,0-1,-5 1,-16 0,-68 5,55-9,-55 9,38-6,-18-2</inkml:trace>
  <inkml:trace contextRef="#ctx0" brushRef="#br0" timeOffset="1.0846E6">15873 7862,'0'0,"7"-3,5 0,15-8,16 0,10 2,14-3,10-5,10 2,1 1,3-3,-6-1,-7 3,-9-3,-11 2,-14 0,-9 2,-35 14,30-11,-30 11</inkml:trace>
  <inkml:trace contextRef="#ctx0" brushRef="#br0" timeOffset="1.08531E6">15661 12262,'0'0,"8"-3,15-2,16-5,18-1,18 1,8 4,10 1,-7 3,-1 0,-10 2,-9 4,-66-4,49 4,-49-4,38 6,-20 8</inkml:trace>
  <inkml:trace contextRef="#ctx0" brushRef="#br0" timeOffset="1.08559E6">15791 12487,'0'0,"20"-1,13-6,19 3,24 0,8-1,1 0,1 4,-4-1,-14 1,-13 2,-55-1,46 2,-46-2,33 2,-33-2,21 5</inkml:trace>
  <inkml:trace contextRef="#ctx0" brushRef="#br0" timeOffset="1.08595E6">16326 13161,'0'0,"1"12,1 9,-1 10,0 8,2 0,-2-6,-1-33,-1 33,-6-6,7-27</inkml:trace>
  <inkml:trace contextRef="#ctx0" brushRef="#br0" timeOffset="1.0861E6">16172 12825,'0'0,"0"0,0 0,0-3,1 2</inkml:trace>
  <inkml:trace contextRef="#ctx0" brushRef="#br3" timeOffset="2.31174E6">3411 8116,'0'0,"18"-1,17-7,20-7,18-6,13-3,12-3,5 0,12 1,7 0,-2-1,-3 6,-3 1,-9 7,-10 2,-18 8,-77 3,62-1,-25 6</inkml:trace>
  <inkml:trace contextRef="#ctx0" brushRef="#br3" timeOffset="2.31205E6">3682 8242,'0'0,"17"-11,17-6,22-1,18-5,13-1,7 3,6 0,2-1,-2 3,-9 3,-10 1,-15 2,-6 8,-12 1,-48 4,37-2,-11 3,-26-1,22 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7:54:11.7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2237 4560,'0'0,"0"0,-2-3,-9-3,-2 4,-10 6,-5 5,-5 11,-6 12,-12 11,-6 13,0 10,1 7,4 3,7 7,16-2,10-6,5-13,11-9,11-15,7-9,5-7,9-5,4-6,2-8,0-9,2-6,0-12,4-7,-3-3,-9-9,-3-2,-6-1,-10 6,-10 40,5-33,-5 5,0 28,-12-21,12 21,-20-15,20 15,-16-9,7 10,11 12,7 3,8 4,6 1,3 8,-1 5,-1 6,-5 3,-6-1,-3 2,-3-3,-4-4,3 1,7-3,6-8,5-5,7-11</inkml:trace>
  <inkml:trace contextRef="#ctx0" brushRef="#br0" timeOffset="488.6909">3242 4375,'0'0,"0"0,0 0,-4 6,-12 5,-13 11,-11 7,-8 14,-4 13,-3 11,4 10,-1 10,13 6,4 0,15-7,7-8,10-8,15-7,5-12,14-4,3-10,8-8,3-6,4-6,-1-3,0-3,-5-7,-1-1,-6-1,-3-1,-33-1,31 1,-31-1,24 0,-24 0,19 2,-19-2,12 0,-5-3,-7 3</inkml:trace>
  <inkml:trace contextRef="#ctx0" brushRef="#br0" timeOffset="1202.2756">2082 5160,'0'0,"19"-7,21-7,36-10,21-1</inkml:trace>
  <inkml:trace contextRef="#ctx0" brushRef="#br0" timeOffset="2034.0342">3647 4606,'0'0,"0"0,3-7,10-7,7 2,13 5,7 4,2 8,-2 9,-5 5,-8 7,-12 4,-9 3,-5 5,-11 0,-5 0,-9 1,24-39,-32 34,1-6,31-28,-26 21,8-9,18-12,-5 1,20-4,17-7,8 0,7 4,-1 3,0 5,-3 9,-5 3,-38-14,28 17,-10 2,-8 2,-8 1,-5 3,-10 0,-7-2,-6 1,-9 0,-11-1,-5-3,0 2,0 0,4-7,47-15</inkml:trace>
  <inkml:trace contextRef="#ctx0" brushRef="#br0" timeOffset="2252.7354">4730 5123,'0'0,"-1"19,-12 11,0 22,-13 15,-10 6,1-7</inkml:trace>
  <inkml:trace contextRef="#ctx0" brushRef="#br0" timeOffset="21642.1144">4006 6026,'0'0,"0"0,0 8,6 13,-2 5,7 9,-2 1,-1-1,3 1,-2 3,-2-2,2-2,-9-35,5 34,-5-34,-1 25</inkml:trace>
  <inkml:trace contextRef="#ctx0" brushRef="#br0" timeOffset="22063.3913">4023 5814,'0'0,"0"0,0 0,1 2,2 6,-3-8,3 12,-3-12,2 14,-2-14,-3 14,-4-3,7-11,-10 0,10 0,-9-5,9-3,0 8,7-6,-7 6,12-2,-12 2,10 6,0 8,-8 1,-11-2,-10-1,19-12,-23 7,-3-4,26-3,-26-2,6-4,14-3,12-3,14 0,6-3,3 4</inkml:trace>
  <inkml:trace contextRef="#ctx0" brushRef="#br0" timeOffset="26361.2716">5388 3959,'0'0,"0"0,0 1,1 6,-4 8,-6 8,-10 6,-10 11,-7 5,-12-1,-1 3,-1-1,2-6,12-4,36-36,-31 31,31-31,-19 23,14-5,12-6,6-5,16-11,4-1,5-3,-1 5,0 2,-37 1,31 7,-9 11,-10 10,-9 5,-12 1,-8 3,0 2,0-3,17-36,-12 32,12-32,-9 29,9-29,0 23,10-5,9 0,-2-1,-3 7,-2 2,-9 5,-6 8,-8 4,3 0,-4 3,0-4,4-3,8-39,2 34,9-2,14-7,15-9,8-5,8-17,7-13,-4-11,-1-10,-3-10</inkml:trace>
  <inkml:trace contextRef="#ctx0" brushRef="#br0" timeOffset="26814.2454">5922 4220,'0'0,"0"0,2 7,-4 21,-3 9,-4 11,-8 3,-3 5,-1-6,1-10,20-40,-16 35,8-7,14-7,8-8,9-10,5-9,3-5,5-8,-1-6,2-5,-3-2,-34 32,29-31,-29 31,21-28,-21 28,15-25,-15 25,0-19,-6 7,-4 11,-1 12,0 9,2 10,3 8,-1 6,2-2,9 2,1-5,-5-39,9 30,8-10</inkml:trace>
  <inkml:trace contextRef="#ctx0" brushRef="#br0" timeOffset="27333.4901">6467 3825,'0'0,"0"0,11-1,4 0,10 5,3 6,-4 6,-7 8,-8 9,-14 2,-13 5,-6 0,-3-2,-3-5,7-5,23-28,-13 25,10-1,15-2,12-3,5-7,7-2,-36-10,33 7,-3 3,-9 7,-14 1,-9 5,-10 5,-1-1,-1 0,8 0,4-1,8-1,10 4,8-2,3 7,3-5,-4 3,-6-3,-12 5,-8-2,-19 1,-16 2,-17 3,-10 1,-13-1</inkml:trace>
  <inkml:trace contextRef="#ctx0" brushRef="#br0" timeOffset="28194.2533">2168 7685,'0'0,"-15"21,-14 20,-7 23,0 12,4 7,7-2,11-4,13-10,9-12,7-9,9-15,4-8,3-16,3-11,-1-9,2-9,-5-9,-5-5,-6 3,-8-1,-9 1,-2 33,-3-30,3 30,-10-20,-8 11,-3 14,3 12,4 9,8 8,6 7,6 3,8 3,1 1,2 2,2 2,-3-5,-3-6,-13-41,15 35,-1-11,6-21</inkml:trace>
  <inkml:trace contextRef="#ctx0" brushRef="#br0" timeOffset="28602.1767">3108 7336,'0'0,"-8"6,-6 13,-10 23,-11 11,-7 18,4 5,2 9,11-1,10 2,9-2,9-3,7-9,13-6,3-9,6-11,4-8,2-7,5-11,-4-5,0-5,-39-10,36 5,-4 1,-32-6,29 2,-29-2,19 3,-19-3,15 5,-15-5,12 3,-6-5</inkml:trace>
  <inkml:trace contextRef="#ctx0" brushRef="#br0" timeOffset="29234.605">3701 7638,'0'0,"0"0,-5-3,-1-9,6 12,-7-17,7 17,-5-16,3-1,9-2,5 8,8 6,5 4,2 6,4 9,-1 5,-3 4,-6 2,-11 2,-6 2,-10 3,-8-4,-9-2,23-26,-22 23,22-23,-19 16,19-16,-13 9,12-8,14-9,9-4,8-3,6 6,3 3,-1 8,-5 7,-33-9,26 14,-3 5,-23-19,12 24,-6 3,-14 4,-10 1,-10-5,-5 2,-6 0,-6-7,-1 2,-2-6,48-18,-45 14</inkml:trace>
  <inkml:trace contextRef="#ctx0" brushRef="#br0" timeOffset="29453.2374">4482 8021,'0'0,"-3"11,0 14,-1 12,-5 7,-5 2,14-46,-12 44,12-44,-12 36</inkml:trace>
  <inkml:trace contextRef="#ctx0" brushRef="#br0" timeOffset="30282.6943">5534 7180,'0'0,"0"0,-4 2,-14 9,-10 9,-2 5,-7 5,0 4,5-1,6-4,26-29,-19 26,10-2,13-8,9-3,7-7,10-2,1-3,0 0,-31-1,28 3,-8 6,-11 10,-9 6,-15 6,-12 1,-5-2,-5-5,37-25,-32 25,32-25,-22 18,12-2,17-4,12 2,7-1,3 6,-2 5,-1 4,-7 5,-5 5,-6 1,-5-1,-5-1,-2-2,-1-3,2-5,6-2,5-3,6-5,11-5,10-14,6-9,9-12,2-9</inkml:trace>
  <inkml:trace contextRef="#ctx0" brushRef="#br0" timeOffset="30657.6389">5932 7391,'0'0,"0"0,3-4,9-7,4 1,6 7,-22 3,26 2,1 9,-3 17,-10 8,-14 4,-9 5,-11 1,-8-3,-5 0,0-4,33-39,-32 32,32-32,-25 28,14-9,17-6,19-10,19-6,12-10,14-6,8-9,-3-4,-6-3</inkml:trace>
  <inkml:trace contextRef="#ctx0" brushRef="#br0" timeOffset="31162.1781">6326 7017,'0'0,"0"0,2-6,6 1,-8 5,14 3,7 5,0 13,-3 7,-9 5,-6 1,-11 1,-6-7,-2 1,16-29,-19 25,1-4,13-2,10-3,10-4,7-4,13-7,-35-1,37 0,-5 5,-7 6,-25-11,15 18,-13 7,-7 4,-3-2,8-27,-4 30,6 0,11-4,7 5,3-6,-3 2,-2-2,-8 0,-8 1,-10 2,-7 3,-14 2,-4-2,-5-2,-4-5,0-5,-1-11,5-9</inkml:trace>
  <inkml:trace contextRef="#ctx0" brushRef="#br0" timeOffset="31537.0917">6598 6740,'0'0,"0"0,6 5,18 7,9 14,12 9,0 9,3 9,-3 8,-11 5,-4 0,-12 5,-6 2,-9-4,-8-1,-5-2,-4-3,-11-2,-3-1,-6-4,-8-4,-1-3,-1-5,44-44,-40 35</inkml:trace>
  <inkml:trace contextRef="#ctx0" brushRef="#br0" timeOffset="31755.783">7375 7090,'0'0,"17"0,15 0,21-2,14 3,10 1,-77-2</inkml:trace>
  <inkml:trace contextRef="#ctx0" brushRef="#br0" timeOffset="31927.6174">7475 7354,'0'0,"17"-3,19-5,33-6,17-1,17-4,2-1</inkml:trace>
  <inkml:trace contextRef="#ctx0" brushRef="#br0" timeOffset="32589.1961">6803 3419,'0'0,"0"0,1 1,7 10,6 6,5 8,11 11,7 11,3 6,1 11,5 5,-7 8,-1 7,-7 4,-3-4,-15-3,-5-2,-10-3,-11-1,-10 3,-6 1,-10 3,-8-2,-3-4,-2 0,52-76,-45 64,19-19</inkml:trace>
  <inkml:trace contextRef="#ctx0" brushRef="#br0" timeOffset="32807.9523">7675 4212,'0'0,"10"-1,12-3,19 2,12 3,12 4,4 7,-5 2,-64-14</inkml:trace>
  <inkml:trace contextRef="#ctx0" brushRef="#br0" timeOffset="32979.8301">7823 4464,'0'0,"19"-1,17-1,15 2,15 0,1 5,-5 1,-11-3</inkml:trace>
  <inkml:trace contextRef="#ctx0" brushRef="#br0" timeOffset="35443.1614">2077 9831,'0'0,"-8"5,-9 2,-6 8,-11 9,-6 7,1 9,-3 9,-1 10,4 2,1 6,8 3,5 3,6-4,6-4,6-7,4-5,6-8,3-5,8-6,2-7,4-6,6-5,9-12,3-8,8-9,8-6,3-2,-2-6,-5 1,-4 4,-46 22,34-20,-11 4,-18 4,-15 2,-15 4,-7 2,-9 7,-3-1,0 3,44-5,-41 3,41-3,-35 2,35-2,-26 1,16-1,11-5,-1 5,19-3,4 0,11 6,-7 4,5 8,-6 5,-7 9,-3 6,-4 3,-6 6,3 1,-3 1,-1-1,-2-2,-3-43,5 39,-5-39,4 32,5-13,2-24</inkml:trace>
  <inkml:trace contextRef="#ctx0" brushRef="#br0" timeOffset="36540.5839">2285 7671,'0'0,"0"0,-6 0,0 1,-10 6,-4 9,-3 4,-9 12,-3 5,-1 6,-3 7,3 4,3 1,7 1,8-2,7-4,6-3,7-5,4-5,5-5,1-3,8-5,-1-6,7-5,6-7,4-4,1-9,5-4,-1-6,-1-1,-5-3,-35 21,26-21,-10-2,-12-2,-9 1,-9 8,-9-2,-7 8,-5 3,2 2,33 5,-33-4,33 4,-32-2,32 2,-26-4,15-5,19-6,9-2,15 0,5-2,0 4,-37 15,30-11,-30 11,28-6,-9 5,-7 8,-6 9,-9 5,-5 8,2 5,-3 3,3 5,2 3,0-2,8 1,0 1,-1-5,2-4,-1-2,-2-2,-2-32,4 27,2 0,-6-27,7 23,-7-23</inkml:trace>
  <inkml:trace contextRef="#ctx0" brushRef="#br0" timeOffset="37293.5513">3068 9682,'0'0,"-11"11,-13 10,-8 16,-13 11,-4 9,4 9,7 2,3 4,6 6,8 0,4 2,8 1,9-2,6-3,8-3,1-5,12-6,2-6,4-2,6-4,2-4,-1-5,2-6,1-6,-3-4,-4-6,-4-4,0-4,-32-11,28 10,-28-10,28 8,-28-8,26 6,-26-6,20 4,-20-4,12 2,-12-1,-14 1</inkml:trace>
  <inkml:trace contextRef="#ctx0" brushRef="#br0" timeOffset="43453.5643">3599 9885,'0'0,"0"7,-1 4,-2 14,-5 11,-4 6,-1 8,-7 5,-1 1,4-1,3-2,5-7,6-9,7-6,12-9,6-4,7-7,6-5,5-9,2-2,2-4,2-6,-3-2,-4-1,-39 18,35-17,-4-2,-31 19,24-18,-14-2,-7-2,-3 22,-9-23,9 23,-11-20,11 20,-14-16,14 16,-12-11,3 10,2 13,4 6,6 10,-1 7,3 4,1 5,1 2,-3 0,3 0,-2-2,1-2,1 0,-3-6,-4-36,6 31,3-8</inkml:trace>
  <inkml:trace contextRef="#ctx0" brushRef="#br0" timeOffset="43719.1468">4395 10724,'0'0,"3"11,-2 8,1 9,1 8,-1 3,-1-2,-1-37,1 35,-1-35,-3 29</inkml:trace>
  <inkml:trace contextRef="#ctx0" brushRef="#br0" timeOffset="44488.4026">5049 9599,'0'0,"0"0,-2 3,-14 9,-3 6,-9 7,-6 4,-9 3,4 0,0 0,39-32,-37 27,37-27,-27 22,13-5,17-4,13-5,11-6,6-1,3 1,-2 0,-1 3,-3 7,-5 2,-10 3,-6 3,-11 7,-11-1,-3 2,-8-1,-3-2,0-6,27-19,-23 19,23-19,-16 15,10-3,11-2,10-1,-15-9,20 11,3 7,-2 13,-7 6,-5 7,-6 3,-6 1,-4-3,-4-1,2 0,3-7,3-3,6-3,0-6,17-4,-3-5,14-5,7-4,4-5,5-4,0-3,2 0,-6 0,-43 5,36-8,-7-1,-8-8,-10-6,-8-2,-6-1,-5-4</inkml:trace>
  <inkml:trace contextRef="#ctx0" brushRef="#br0" timeOffset="45042.3442">5642 9837,'0'0,"0"0,0-5,1-9,8-3,1-1,8 2,8 5,7 6,1 4,1 7,1 4,-3 7,-8 8,-8 2,-7 4,-8 6,-12 2,-9 0,-7 4,-5-3,-3-5,-2-4,1-6,35-25,-26 21,26-21,-20 13,14-5,24-4,16-9,20-1,8-4,11 0,0-1,1 1,-9-7,-4-4,-11-9,-11 0</inkml:trace>
  <inkml:trace contextRef="#ctx0" brushRef="#br0" timeOffset="45604.716">6431 9319,'0'0,"0"0,9-1,16 0,5 2,5 6,-3 8,-3 8,-11 5,-9 7,-9 2,-13-5,-7 1,-8-2,1-4,1-4,26-23,-22 23,9-4,13-19,-1 22,14-3,-13-19,26 16,-26-16,31 11,-6 5,-11 6,-12 3,-5 1,-8 3,11-29,-8 31,7-2,11 8,6-5,14 1,11-2,6-1,0-1,-1-1,-11-1,-10 2,-13 1,-10-2,-18 1,-10-2,-11-3,-7-1,-10-4,-2-4,-2-9,-3-9,11-11</inkml:trace>
  <inkml:trace contextRef="#ctx0" brushRef="#br0" timeOffset="45995.2523">6948 9026,'0'0,"0"0,7 2,20 9,4 10,11 11,5 12,3 14,-3 8,-6 5,-6 4,-9 0,-6 0,-8-6,-2 3,-9-3,-6-3,-6 1,-11 2,-6-2,-11-1,-8-2,-5-5,0-8,-1-9,53-42,-47 30,10-15</inkml:trace>
  <inkml:trace contextRef="#ctx0" brushRef="#br0" timeOffset="46182.6888">7866 9706,'0'0,"17"1,13 0,12 8,9 5,-51-14</inkml:trace>
  <inkml:trace contextRef="#ctx0" brushRef="#br0" timeOffset="46354.5698">7798 9967,'0'0,"20"1,22 3,21 2,25 6,8 2,-7-6</inkml:trace>
  <inkml:trace contextRef="#ctx0" brushRef="#br0" timeOffset="47400.719">2291 11651,'0'0,"0"0,0 0,-5 0,-5-2,-7 1,-5 2,-4 7,-3 8,-4 8,-8 9,-1 8,2 4,2 4,4 4,9-1,2 0,10-5,9-3,2-7,5-2,7-6,-10-29,13 26,6-4,0-4,5-9,2-8,6-8,-2-7,1-5,-1-3,-4-4,-3 2,-2 4,-21 20,14-19,-14 19,7-13,-4 1,-3 12,-10-6,-4 6,14 0,-15 3,15-3,-17 7,10 5,8 4,8 3,8 2,2-1,1 2,0 4,-1 1,1 2,-1-1,-7-1,-3-3,-9-24,9 22,-3-11</inkml:trace>
  <inkml:trace contextRef="#ctx0" brushRef="#br0" timeOffset="47900.5989">3367 11669,'0'0,"0"0,0 0,0 0,-12 5,-14 15,-13 7,-7 12,-8 11,2 6,3 4,2 4,7 6,7-2,12-1,7-4,13-7,8-5,6-8,7-4,8-4,4-7,5-5,2-2,2-9,2-3,2-6,1-1,-4-4,-4 2,-6-2,-32 2,28 0,-28 0,21 3,-21-3,10 3,-7-1,-13-1,10-1,-16-3,16 3</inkml:trace>
  <inkml:trace contextRef="#ctx0" brushRef="#br0" timeOffset="48652.2789">4071 11857,'0'0,"0"0,0 1,0 9,-1 5,-7 8,1 9,-3 6,-3 0,-3 3,3 0,-3 0,9-7,5-4,4-3,9-7,7-4,6-6,7-4,8-6,3-6,3-2,1-3,-7-5,-4-1,-10-1,-25 18,20-23,-9-2,-11 25,3-27,-3 27,-3-23,3 23,-6-19,-4 10,0 11,4 14,0 8,1 11,2 6,4 1,1 5,-1-2,5 1,-3-1,-3-45,5 41,6-9,-11-32</inkml:trace>
  <inkml:trace contextRef="#ctx0" brushRef="#br0" timeOffset="48891.8779">4677 12283,'0'0,"1"8,1 10,1 10,-2 6,-2 3,-2 3,-5 4,0 0,2-5,6-39,-6 39,3-10,8-14,4-16,11-8</inkml:trace>
  <inkml:trace contextRef="#ctx0" brushRef="#br0" timeOffset="49547.9858">5472 11623,'0'0,"0"0,-3 1,-9 8,-14 5,-5 6,-6 3,0-5,4 3,7-4,26-17,-23 16,13-1,8-1,10-4,12-1,7-2,4-1,0 0,0 0,-5 4,-6 5,-4 3,-4 1,-12 4,-8 4,-4 1,-4-4,-3 0,19-24,-16 20,16-20,-12 19,5-1,7 6,5 4,4 2,-6 8,-1 5,-7 0,-6 3,-2 0,-1-4,-1-5,6-1,9-36,-5 30,5 1,14-4,12-5,3-6,10-9,7-6,1-7,-2-6,2-7,-3-5,-6-9,-6-4,-8-3</inkml:trace>
  <inkml:trace contextRef="#ctx0" brushRef="#br0" timeOffset="50125.9773">5863 11866,'0'0,"0"0,3-5,0-6,7-6,4-1,9-4,4 8,6 6,-1 8,-1 8,-3 7,-6 8,-8 3,-8 2,-10 4,-8-5,-8 0,-3-4,2 0,21-23,-23 20,23-20,-18 14,7-5,10 0,11-2,9-3,4-2,8 0,1 0,5 3,0 5,0 6,-2 4,-8 4,-8 1,-6 0,-5 0,-12-3,-6-1,-8-2,-5-4,-6-4,-3 2,-5-6,-5-8,-2-3,5-9,4-5,9-4,11-3,15 25</inkml:trace>
  <inkml:trace contextRef="#ctx0" brushRef="#br0" timeOffset="50750.8343">6564 11578,'0'0,"0"0,0 0,1-5,-1 5,7-5,6 0,6 11,1 7,0 8,-5 5,-4 0,-12 2,-6 0,-5-2,-7-2,19-24,-19 22,-1 0,20-22,-16 23,6-3,11 1,11-4,7-4,-19-13,23 11,-23-11,26 9,-11 5,-4 4,-10 2,-8-1,-1 3,2-2,6-20,-3 22,6 2,9 6,6 2,8-4,2 3,0 3,-6-1,-4 2,-11-2,-8 0,-6-4,-4-5,-11-4,-4-2,-5-5,-4-5,-8-5,1-8,4-6,5-9</inkml:trace>
  <inkml:trace contextRef="#ctx0" brushRef="#br0" timeOffset="51156.9724">7004 11383,'0'0,"9"-5,4 2,9 5,7 4,9 9,2 12,7 8,-3 10,0 6,-3 12,-9 3,-6 6,-12 3,-8 2,-11 2,-7-2,-10-1,-9-6,-4-2,-4-4,-7-6,0-6,0-4,0-4,4-9,42-35,-39 30,11-14,17-18</inkml:trace>
  <inkml:trace contextRef="#ctx0" brushRef="#br0" timeOffset="51375.6683">7923 11961,'0'0,"12"-3,8 0,14 3,10 5,8 3,-2 4,-50-12</inkml:trace>
  <inkml:trace contextRef="#ctx0" brushRef="#br0" timeOffset="51547.5141">7832 12247,'0'0,"10"-2,16-2,26 3,14 5,18 3,9 2,-9 0</inkml:trace>
  <inkml:trace contextRef="#ctx0" brushRef="#br0" timeOffset="191553.1485">8791 4209,'0'0,"0"0,0-10,3-6,-3 16,4-24,9 3,11-1,2 5,5 7,4 9,-5 9,-3 4,-5 9,-9 6,-10 8,-9 7,-13 7,-10-1,-7-3,-6-3,-4-7,5-6,41-29,-35 22,35-22,-27 19,15-3,23-5,20-4,15-6,17-6,11-8,7-1,6 2,-2-2,-4-4,-12-6</inkml:trace>
  <inkml:trace contextRef="#ctx0" brushRef="#br0" timeOffset="191974.9353">9661 4085,'0'0,"-7"10,-9 9,-7 16,-5 12,5 3,3 6,12-1,6-5,14-4,8-6,5-12,9-3,4-10,5-6,0-7,1-11,-4-3,-5-11,-8-6,1-11,-7-9,-8-9,-4-3,-8 0,-10 4,-5 8,-13 13,-8 8,-8 9,-2 8,-1 7,1 8,2 7,0 8,7 10,0 11,4 3,5 6</inkml:trace>
  <inkml:trace contextRef="#ctx0" brushRef="#br0" timeOffset="192460.2625">8481 6592,'0'0,"1"20,0 18,6 19,3 15,4 8,5-1,-2 0,5-3,-4-8,-1-14,1-15</inkml:trace>
  <inkml:trace contextRef="#ctx0" brushRef="#br0" timeOffset="192990.765">8943 6611,'0'0,"0"0,-3 6,0 13,7 7,12 5,9 8,13 3,9 3,8 9,4 5,-3-2,-14-4,-12-2,-12-11,-8-5,-12-7,-8-3,-6-4,-14-3,-5-2,-2-4,4-5,33-7,-28-2,5-9,14-18,13-14,12-11,15-8,11-5,7 6,0 5,-4 3,-7 3,-9 7,-12 6,-3 3,-14 2,-4 5,-15 3,-11 4,-13 11,-14 9,-13 7,-7 9,1 7,3 4,5 4,16 5,15-3,15 1,22-4</inkml:trace>
  <inkml:trace contextRef="#ctx0" brushRef="#br0" timeOffset="205857.0433">8882 9264,'0'0,"-2"8,1 10,-3 19,-5 12,4 10,1 3,-1 6,1 0,2 2,-1-2,-1-6,0-6,4-8,3-9,-3-39,7 28,8-10</inkml:trace>
  <inkml:trace contextRef="#ctx0" brushRef="#br0" timeOffset="206329.7867">9326 9382,'0'0,"0"0,3-6,0-7,9-2,12 4,5 3,6 10,5 13,-2 6,-4 9,-6 5,-8 2,-9 0,-11 1,-12-6,-4 1,-6-7,22-26,-24 23,24-23,-23 17,23-17,-18 17,9-5,14-4,11-4,13 0,10 1,-2 3,1 5,-1 8,-3 6,-6 7,-4-1,-13 0,-3-2,-18-3,-5-2,-11-4,-7-1,-10-3,-6-1,-11 0,-5-3,-11-1,3-3</inkml:trace>
  <inkml:trace contextRef="#ctx0" brushRef="#br0" timeOffset="206782.8139">8767 11563,'0'0,"-1"9,1 12,-3 16,-4 9,6 13,5 6,0-1,-1-2,1 3,0-2,-4-2,2-9,-2-52,3 43,1-13,4-20</inkml:trace>
  <inkml:trace contextRef="#ctx0" brushRef="#br0" timeOffset="206995.2823">9278 11590,'0'0,"15"-5,12 2,12 0,14 2,3 2,2 2,-9 1,-49-4,39 7</inkml:trace>
  <inkml:trace contextRef="#ctx0" brushRef="#br0" timeOffset="207432.7255">9248 11610,'0'0,"-7"9,-7 8,-3 8,-1 7,4 3,4-1,2-2,4-4,4-28,-1 24,1-24,3 20,7-6,5-5,4-10,8-5,0-4,4 0,3 2,7 5,4 5,3 4,-5 8,-3 6,-3 3,-7 7,-7-2,-4 1,-5 3,-4-2,-9 1,-6-4,-5-1,-7-1,-10-1,-4-5,-7-1,-6-2,-7-2,-8-3,-1-7,0-4</inkml:trace>
  <inkml:trace contextRef="#ctx0" brushRef="#br0" timeOffset="255463.604">11098 2782,'0'0,"0"0,0 7,-1 10,-5 5,1 7,-6 10,4 2,-3 8,3 11,0 10,-2 7,1 15,-1 7,2 10,-6 8,0 1,-2 3,5 7,-3 4,2 1,6 11,2 2,5 4,0 7,3 13,2 6,-2 13,5 11,-4 6,3 9,1 11,-3 6,-4 5,1-5,9 9,-8-3,2 6,5-1,-3 3,-2 5,-3 11,-1 9,-1 2,-1 6,-5 3,0 3,-1 0,-8-2,6 5,9-7,-7 1,-1 3,5 2,-5 3,-10 1,1 4,-4 6,-4 3,-5 1,1 0,3 1,-1-2,3 3,4-2,1-8,-1-4,10-5,4-6,8-10,6-13,11-12</inkml:trace>
  <inkml:trace contextRef="#ctx0" brushRef="#br0" timeOffset="256785.1291">15645 1936,'0'0,"0"0,-4-4,-6-4,-10 3,-5-3,-7 6,-5 0,-3 4,-3 3,4 4,7 3,9 6,3 6,8 5,2 8,6 3,5 5,6 4,2 5,4-1,5 1,1-5,-2-3,-1-1,-6-4,-4-3,1-3,-6-3,-6-4,5-28,-9 27,-6-7,-14-12</inkml:trace>
  <inkml:trace contextRef="#ctx0" brushRef="#br0" timeOffset="257399.2721">15125 2565,'0'0,"5"-5,9-7,14-12,23-2,24-3,14-3,8 4,8 6,-4-6,-9 4,-16 1,-18 1,-58 22,39-23,-39 23,21-20,-15 3,-13 8,-14 10,-11 15,-11 10,-4 9,8 4,7 2,10 0,19-3,7-3,15-5,12-8,8-5,10-5,-7-5,-4-10,-5-3,-11-7,-9-4,-6-5,-13-9,1-9,-6-2,4-3,-4 3,11 42,-2-36,2 12,9 9,6 14,9 12,6 9,2 6,8 11,-3-1,-4 2,-5-2,-28-36,23 33,-23-33,12 25,-12-25,8 18,-4-10,-9-13,-3-9,-4-8,1-11,2-7,10-8,11-3,5 1,15 3,7 10,10 8</inkml:trace>
  <inkml:trace contextRef="#ctx0" brushRef="#br0" timeOffset="257902.0525">17823 1969,'0'0,"-8"2,-14 7,-14 6,-11 0,-13 8,3 6,7-2,9 0,18 2,19-1,16 2,22 1,12 1,10-3,6 0,2 0,-4-8,-12-1,-48-20,37 16,-37-16,24 17,-17-1,-12 5,-12 1,-14 1,-15 0,-14 5,-12-1,-5 2,9-5</inkml:trace>
  <inkml:trace contextRef="#ctx0" brushRef="#br0" timeOffset="258168.2341">18339 2264,'0'0,"18"-2,14-5,23 0,21 0,12 5,-4 1,-84 1,77 6</inkml:trace>
  <inkml:trace contextRef="#ctx0" brushRef="#br0" timeOffset="258355.7122">18378 2525,'0'0,"11"-1,14-1,16-4,22-3,16-1,7 0,5 0,-1 2</inkml:trace>
  <inkml:trace contextRef="#ctx0" brushRef="#br0" timeOffset="259045.7095">19417 2242,'0'0,"0"0,-3-5,3 5,-5-16,-2-4,-1-5,8 25,-8-25,3-2,5 27,1-22,10 3,16 7,3 9,4 4,3 9,-6 4,-6 10,-5 3,-7 7,-13 4,-7 8,-10-1,-11 4,-5 0,-4-2,-5-7,7-9,35-31,-35 26,35-26,-28 21,16-6,16-5,18-7,12-5,13-6,10 0,3-5,9 3,1-1,-3 1,-5-1,-5 8,-57 3,46-3,-46 3,36-2,-36 2,24-1,-20-4</inkml:trace>
  <inkml:trace contextRef="#ctx0" brushRef="#br0" timeOffset="259654.9425">18125 1617,'0'0,"0"0,-4 6,-4 9,1 9,-2 6,-2 6,8 5,5 7,1 2,4 7,1 13,-4 7,1 10,-5 10,5 8,-8 3,-2 5,2-4,2-7,3-18,-2-84</inkml:trace>
  <inkml:trace contextRef="#ctx0" brushRef="#br0" timeOffset="260144.3909">17162 1766,'0'0,"0"0,1 2,7 7,-7 9,6 8,1 12,0 9,7 9,-4 10,3 14,-5 9,-2 10,-2 13,-4 12,0 15,4 17</inkml:trace>
  <inkml:trace contextRef="#ctx0" brushRef="#br0" timeOffset="300586.999">12246 4015,'0'0,"0"0,0 0,2-6,-2 6,4-6,-4 6,0-4,-8 4,-13 14,-11 8,-6 10,-8 9,-3 11,-2 4,2 10,1 2,8 5,3-1,11-1,7-9,5-5,7-9,7-4,4-8,3-4,-7-32,12 29,4-4,3-8,2-7,3-9,5-7,5-10,5-5,2-4,4-2,-4 0,-4 3,-37 24,33-22,-33 22,26-19,-26 19,17-17,-13-4,-14 1,-6 5,-7 5,23 10,-28-6,28 6,-28-3,28 3,-24-2,8 1,14-6,2 7,7-8,10-1,-17 9,24-9,-24 9,21-7,-21 7,20-3,-20 3,9 0,-6 10,-9 14,2 9,0 7,-4 6,6 2,2-6,2 0,3-5,3 1,2-2,-3-4,3-4,-2-1,-8-27,7 25,-7-25</inkml:trace>
  <inkml:trace contextRef="#ctx0" brushRef="#br0" timeOffset="301694.8259">13366 3548,'0'0,"0"0,0 5,-9 9,-7 7,-1 6,-9 10,-5 10,-12 6,-5 7,-11 6,-1 9,-6 6,6 5,7 10,5-1,10 2,10-6,11 3,9-3,11-4,9-5,5-1,6-9,7-9,7-5,-2-11,2-5,5-11,0-4,-4-6,-1-4,-37-17,35 10,-8-1,-2-1,-25-8,23 5,-23-5,19 7,0-1,-19-6,20 9</inkml:trace>
  <inkml:trace contextRef="#ctx0" brushRef="#br0" timeOffset="307907.385">13353 4302,'0'0,"4"-6,-2-5,5-4,-7 15,13-18,5 1,8 2,2 8,-1 5,-1 4,-3 7,-3 7,-6 5,-3 5,-5 6,-9 10,-3 4,-9 4,-9-2,-3-5,0-3,0-3,0-5,8-3,1-2,18-27,-13 23,13-23,-6 22,6-4,10-7,6-7,12-5,9-6,10-6,11 0,9-2,-3 0,-2 5,-3 4,-59 6,51-5,-51 5,37-3,-37 3,24-3,-24 3,16-3,-13 6,-19 4,-11 2</inkml:trace>
  <inkml:trace contextRef="#ctx0" brushRef="#br0" timeOffset="320627.4985">14543 4843,'0'0,"-5"9,-2 6,-9 21,-6 13,-8 19,-10 17,-10 13</inkml:trace>
  <inkml:trace contextRef="#ctx0" brushRef="#br0" timeOffset="321842.9569">15145 3880,'0'0,"0"0,-6 4,-15 15,-3 3,-6 8,-3 5,-3 0,4-1,1 1,31-35,-25 33,25-33,-19 26,19-26,-9 24,15-6,13-6,10-6,7-3,-2-2,-4 0,-30-1,29 3,-5 6,-6 7,-5 4,-12 4,-11 3,-8 0,-3-1,-1-2,-1-4,23-20,-14 18,14-18,-5 17,8-3,16-3,4-1,0 3,-4 1,2 9,-12 6,-3 15,-6 6,-8 9,-9-1,1-3,-3-2,19-53,-14 43,7-7,12-6,12-6,12-13,16-9,13-12,13-13,16-12,13-7</inkml:trace>
  <inkml:trace contextRef="#ctx0" brushRef="#br0" timeOffset="322606.0832">16938 3665,'0'0,"0"0,4-2,10-2,11 1,10 2,3 3,6 4,-7 5,-37-11,32 14,-9 5,-8 6,-22 2,-1 6,-14-2,-9 1,-6-5,2-3,-3-3,38-21,-30 20,9 3,11-2,15-2,16-2,13-5,5-1,1 2,-3-1,-15 3,-3 1,-11 5,-1 4,-3 5,1-1,1 1,6 2,7 0,6-2,4-4,2 1,-5-4,-5-1,-6-1,-7 2,-12-1,-13 3,-20 1,-9-1,-9-5,-4-6,4-5</inkml:trace>
  <inkml:trace contextRef="#ctx0" brushRef="#br0" timeOffset="323169.2632">17719 3242,'0'0,"0"0,0 0,-1 2,1 5,0-7,7 16,7 9,11 14,6 9,8 4,2 12,3 5,-2 5,-6 8,2 1,-14 0,-6-2,-9 1,-7-6,-14 2,-4-1,-6-3,-10-4,-8-1,-8 1,-4-5,-4 1,3-5,-3-4,8-9,6-9,4-2,38-37,-36 24,8-8</inkml:trace>
  <inkml:trace contextRef="#ctx0" brushRef="#br0" timeOffset="356344.1535">15419 4109,'0'0,"0"0,4-4,8-5,13 2,10 5,2 4,1 6,-8 2,-4 8,-7 1,-11 8,-11-1,-5 4,-5-1,-6-1,19-28,-25 22,25-22,-25 19,25-19,-19 13,5-8,14-7,15-3,5-1,6 1,2 5,2 6,-3 4,-3 5,-6 3,-2 0,-8 1,-8 0,-5 9,-12-2,-1 2,-9-2,-8-1,-8-3,-3 0,-5-2,2-5,49-15</inkml:trace>
  <inkml:trace contextRef="#ctx0" brushRef="#br0" timeOffset="356594.0891">16085 4559,'0'0,"5"12,-1 9,-4 15,-6 2,-1 1,-3-4,10-35,-15 29</inkml:trace>
  <inkml:trace contextRef="#ctx0" brushRef="#br0" timeOffset="357064.467">16302 3946,'0'0,"-1"7,1 10,-1 9,-4 10,2 10,-4 0,-6 4,0-2,1-6,3-4,9-38,-4 33,10-8,14-5,4-8,11-8,3-11,1-8,2-4,-6-8,-8 0,-4 1,-6 3,-6 1,-11 22,8-21,-8 21,-6-17,6 17,-9-14,-3 5,-6 12,3 12,2 9,7 14,6 11,3 8,-2 3,6 6,3 3</inkml:trace>
  <inkml:trace contextRef="#ctx0" brushRef="#br0" timeOffset="390558.7289">18342 3921,'0'0,"20"0,15 0,18 3,14 3,-3-5</inkml:trace>
  <inkml:trace contextRef="#ctx0" brushRef="#br0" timeOffset="390721.5776">18387 4146,'0'0,"24"-7,26-3,27-5,24 3,10 2</inkml:trace>
  <inkml:trace contextRef="#ctx0" brushRef="#br0" timeOffset="393239.3847">19116 3783,'0'0,"0"0,-3-8,-4-7,-3-12,-2 0,-7-5,3-2,4 6,12 28,-12-26,12 26,-6-18,2 10,2 11,7 12,-4 10,0 8,7 4,-1 0,-5 3,1-1,-1 0,-2-39,-3 38,3-38,-2 30,-1-6,3-14,0-16,-3-12,-1-10,-1-5,-7-6,5-7,7-4,0 5,7 6,6 11,8 12,7 11,7 10,3 6,-3 11,-3 5,-5 2,-10 0,-2 1,-7-2,-8-28,-2 25,2-25,-4 19,-4-9,-3-13,1-7,2-10,4-9,6-5,5-6,4-2,10 1,3 10,2 11,6 11,6 11,-1 9,4 4,-3 9,-1 3,-9 4,-8 3,2 1,-12 1,-5-1,-5-35,0 34</inkml:trace>
  <inkml:trace contextRef="#ctx0" brushRef="#br0" timeOffset="393426.8403">19954 3560,'0'0,"0"8,4 12,0 14,1 4,-1 2,-4-40</inkml:trace>
  <inkml:trace contextRef="#ctx0" brushRef="#br0" timeOffset="393583.0449">19793 3381,'0'0,"0"0,1 1</inkml:trace>
  <inkml:trace contextRef="#ctx0" brushRef="#br0" timeOffset="393926.7715">20132 3509,'0'0,"4"11,7 5,-2 11,1 6,-1-1,-6 0,-3-32,-5 27,5-27,-5 14,-3-12,0-16,4-9,4-7,5-10,5-6,5 5,3-2,8 11,0 8,2 12,5 10,5 12,-3 11,-1 8,-3 8,-7 8,-6 5,-15 8,-4 0</inkml:trace>
  <inkml:trace contextRef="#ctx0" brushRef="#br0" timeOffset="397986.4762">20824 2503,'0'0,"0"0,0 0,1-1,-4 5,-5 9,-1 5,-5 5,-7 3,-1 7,-8-1,-1-2,2 5,1 1,7-4,21-32,-15 33,5-4,18-2,5-3,8-2,11-6,-3 1,1-2,-7 3,-3 6,-9 1,1 7,-10 0,-11 4,-6 6,-8 2,-1-5,-3 0,27-39,-25 36,8-5,12-5,7-4,13-5,6-1,6-2,4-1,5 6,5 3,-5 12,-5 6,-7 9,-6 8,-7 13,-7 9,-6 9,-5 7,-8 6,-4 0,-1 6,-6 0,7 8,-5 3,-2 1,0 3,0-4,-4-7,7-13,11-15,5-14,7-17,7-15,5-10,9-5,5-5,5-3,6-4,4-5,5-6,4-9,5-5,5-4,3-2,-3 4,-6 3,-54 14,45-12,-45 12,34-10,-34 10,19-6</inkml:trace>
  <inkml:trace contextRef="#ctx0" brushRef="#br1" timeOffset="406131.1876">13747 5663,'0'0,"0"7,-2 5,0 5,4 6,6 8,-3-2,8 0,1 1,-5-3,-3-2,3 0,-9-25,7 24,0 1,-7-25,6 25,-6-25,6 24,-1-13</inkml:trace>
  <inkml:trace contextRef="#ctx0" brushRef="#br1" timeOffset="406543.0434">13714 5438,'0'0,"0"0,1 5,-1-5,3 11,-3 3,0-14,-9 13,-2-3,11-10,-15 0,-1-5,16 5,-17-14,17 14,-6-16,9 3,-3 13,13-7,-13 7,17-1,-1 7,-7 7,-9 0,0-13,-7 14,-8-1,15-13,-22 9,22-9,-18 3</inkml:trace>
  <inkml:trace contextRef="#ctx0" brushRef="#br1" timeOffset="409827.5873">16168 3428,'0'0,"0"0,-3-4,-7-5,-8 0,-4 2,-5 0,-6 4,-9 5,2 2,-9 4,-13 7,-1 4,1 1,2 5,6 7,4 2,4 5,2 4,2 9,2 3,2 7,2 9,4 5,6 1,0 3,3 5,6 1,4 3,0-2,5-2,4-3,4-5,4-11,8-3,7-8,12-7,12-7,11-6,9-10,9-4,11-9,8-8,5-9,0 0,10-6,-3-1,-1-2,-1 0,-5-3,-6-1,-4-2,-11-1,-9-6,-6-2,-8-6,-5-7,-5-10,-2-5,-5-4,-7-7,-3-5,-1-1,-7-3,-5 2,-6-1,-12 2,0 2,-4 2,-6 3,2 2,-4 7,-3 2,-2 3,-3 7,-3 0,-3 6,-8 6,1 4,-3 8,1 3,-3 7,1 3,-8 6,1 1,4 5,-6 5,-4 3,0 9,-4 1,0 4,3-2</inkml:trace>
  <inkml:trace contextRef="#ctx0" brushRef="#br1" timeOffset="410483.6934">16789 2976,'0'0,"0"0,-11-1,-8 4,-15 6,-7 0,-3 4,3 1,0 3,9-2,7 1,25-16,-18 20,13-2,16 2,14-2,9 2,7-4,-1-1,-40-15,33 13,-33-13,29 16,-9 2,-20-18,8 20,-11 0,-19 4,-9-2,-8 2,-5 2,-4 0</inkml:trace>
  <inkml:trace contextRef="#ctx0" brushRef="#br2" timeOffset="425796.6478">21783 2552,'0'0,"0"0,0 0,1-1,-1 1,-1-3,-6 4,-12 12,-3 6,-13 10,-10 6,-4 5,-2 5,-1 8,5 1,5 0,11 0,11-7,11-7,10-4,12-6,12-8,10-4,6-8,0-9,5-4,1-5,-1-2,0-2,-3 0,-5 1,-38 11,34-11,-34 11,29-7,-29 7,19-5,-19 5,11-2,-10 2,-14 9</inkml:trace>
  <inkml:trace contextRef="#ctx0" brushRef="#br2" timeOffset="428354.1903">22057 3158,'0'0,"0"0,-2-3,-1-9,3 12,-4-15,5-3,8-1,13 2,4 10,9 5,2 4,-7 10,-4 2,-7 6,-10 6,-6 4,-13 4,-3 4,-7 1,-1-4,-5 0,6-6,0-5,20-24,-15 20,7-1,10-1,8-4,6-6,10-7,9-7,4-3,4-4,6 0,-1 1,-48 12,40-10,-40 10,35-7,-35 7,24-5,-24 5,16 1,-12 4,-17 1</inkml:trace>
  <inkml:trace contextRef="#ctx0" brushRef="#br2" timeOffset="430209.2952">22666 3095,'0'0,"0"0,1-7,1-6,-2 13,6-15,5 0,7-1,6 7,4 9,1 5,-1 5,-2 10,-6 3,-8 3,-8 1,-13 2,-9-1,-10-3,28-25,-32 23,-2-4,34-19,-30 14,30-14,-21 8,11-5,14-5,10-1,9-3,7 0,4 0,-2 5,4 4,-1 1,-35-4,30 11,-7 2,-23-13,18 16,-8 4,-9-1,-11-1,-8-3,-10 0,-8 0,-7-3,-4 0,-2-2,2-1</inkml:trace>
  <inkml:trace contextRef="#ctx0" brushRef="#br2" timeOffset="430521.7096">23496 2714,'0'0,"10"-2,10-4,10-1,23-2,5 0,30 3,-5 4,-8-1,-9 2,-66 1,53-3,-53 3</inkml:trace>
  <inkml:trace contextRef="#ctx0" brushRef="#br2" timeOffset="430756.0292">23778 2446,'0'0,"0"7,3 10,3 14,-3 10,1 9,-3 8,-1 10,-6 5,-3 2,-2 7</inkml:trace>
  <inkml:trace contextRef="#ctx0" brushRef="#br2" timeOffset="431946.6574">21767 4657,'0'0,"0"0,-8 3,-18 8,-8 8,-9 12,-10 8,0 9,-2 7,5 6,6 6,8-2,10 1,15-6,7-6,12-8,11-7,6-9,4-10,6-6,7-9,-1-9,4-5,8-7,-5-3,-5 1,-43 18,40-15,-40 15,33-13,-33 13,24-9,-24 9,16-7,-16 7,8-2,-8 6</inkml:trace>
  <inkml:trace contextRef="#ctx0" brushRef="#br2" timeOffset="432597.9743">22049 5279,'0'0,"0"0,-2-5,0-8,4-7,5 2,6 1,9 3,6 4,6 10,1 4,-3 8,-7 4,-8 6,-6 5,-15 7,-4-2,-10 2,-4-3,-3-2,1-8,4-1,20-20,-18 20,18-20,-13 14,6 0,10-2,8-3,14-7,2-1,8-6,5-4,-1-3,2 0,-2 0,-39 12,39-11,-39 11,29-6,-29 6,20-6,-20 6,10-3,-12 6,-17 6,-10 0</inkml:trace>
  <inkml:trace contextRef="#ctx0" brushRef="#br2" timeOffset="433548.6785">22723 5081,'0'0,"-2"7,0 8,-7 15,0 7,-1 7,-1 5,2-5,3-3,1-9,5-32,-2 27,5-7,7-8,9-5,6-5,5-7,7-4,1-4,-5 0,-2-4,-9 0,-7-4,-9-1,-3-5,-9 2,-3 2,9 23,-15-18,15 18,-14-18,14 18,-15-12,3 6,12 6,-4 6,2 9,0 13,6 8,0-3,6 1,-1 0,0-2,4-2,3-3,-16-27</inkml:trace>
  <inkml:trace contextRef="#ctx0" brushRef="#br2" timeOffset="433814.4986">23387 4771,'0'0,"21"-3,12-1,20-1,9 2,6 0,-1 6,-8 0,-59-3,48 5</inkml:trace>
  <inkml:trace contextRef="#ctx0" brushRef="#br2" timeOffset="434018.0243">23608 4566,'0'0,"1"11,-8 15,8 16,-1 17,-4 11,5 14,-1 4,-4 10</inkml:trace>
  <inkml:trace contextRef="#ctx0" brushRef="#br2" timeOffset="444348.0767">24796 2113,'0'0,"0"0,-5 7,-17 11,-7 10,-4 4,-2 8,-7 8,-2 11,2 8,0 3,1 0,6-7,12-11,23-52,-12 43,12-8,13-9,11-10,4-8,6-12,3-8,1-5,-1-3,-4-3,-9-2,-10-1,-6 0,-8 26,1-27,-1 27,-5-23,5 23,-5-17,0 8,4 16,5 11,-2 10,2 4,3 6,0 2,4 5,0 4,6-2,5-4,-1-8</inkml:trace>
  <inkml:trace contextRef="#ctx0" brushRef="#br2" timeOffset="444801.0957">25445 1931,'0'0,"0"0,-6 4,-8 13,-13 11,-9 9,-2 10,-4 13,1 10,0 5,7 2,7 1,9-1,13-9,11-9,12-7,11-13,11-9,5-5,4-7,4-7,2-6,1-4,1-7,-9 0,-48 6,45-10,-10-2,-8-3,-17-2</inkml:trace>
  <inkml:trace contextRef="#ctx0" brushRef="#br2" timeOffset="445207.2478">24581 2623,'0'0,"0"0,0 0,-2 1,-1-1,3 0,4 2,13-2,20-3,16-4,9 2,6-4</inkml:trace>
  <inkml:trace contextRef="#ctx0" brushRef="#br2" timeOffset="447815.3332">25742 2236,'0'0,"0"0,2-5,-2-4,1-6,-1-3,0 18,3-20,0 0,3 1,8 3,0 8,9 4,5 6,1 8,0 6,-2 2,-6 2,-5 1,-10 3,-9 2,-6 0,-7-2,-3-1,-5-4,24-19,-25 15,25-15,-16 14,11-4,17-6,10-4,10-1,8-1,2 4,-6 1,-2 3,-4 2,-30-8,25 9,-5 6,-4 3,-16-18,4 21,-7-2,-11 3,-7-7,-9 2,-6-1,-7 2,-4-1,4-2,43-15</inkml:trace>
  <inkml:trace contextRef="#ctx0" brushRef="#br2" timeOffset="448080.8754">26743 2631,'0'0,"-3"13,-2 9,0 24,-9 6,2 11,-3 12,-5 5</inkml:trace>
  <inkml:trace contextRef="#ctx0" brushRef="#br2" timeOffset="449049.3846">24668 4268,'0'0,"-5"5,-10 2,-4 12,-9 14,-5 12,-1 8,-2 11,0 4,5 1,2-6,9-2,8-9,9-10,3-42,8 34,6-6,9-7,0-7,6-11,-1-9,4-7,-2-7,4-2,-9-3,-25 25,26-25,-8 1,-18 24,10-22,-10 22,3-19,-3 19,-6-10,-8 8,0 12,2 8,3 9,4 4,3 5,4 5,0 0,-1 4,2 2,0-1,-1-3,6-6,-8-37,10 30,6-16</inkml:trace>
  <inkml:trace contextRef="#ctx0" brushRef="#br2" timeOffset="449457.0696">25329 4200,'0'0,"0"0,0 3,-2 6,-6 9,-10 11,-7 12,-9 10,-8 12,-1 8,2 6,11 1,7 1,16-5,11-5,7-4,9-4,1-7,5-3,5-8,3-10,-2-6,0-10,-32-17,30 10,-4-4,-26-6,25 6,-25-6,19 3,-2 2,-17-5,15 6,0 1,-15-7</inkml:trace>
  <inkml:trace contextRef="#ctx0" brushRef="#br2" timeOffset="450112.6762">25893 4432,'0'0,"0"0,0 6,1 10,-5 11,2 5,-6 8,6 5,-5-2,3-3,-4-2,8-38,-6 33,8-7,-2-26,13 19,7-7,15-11,3-8,1-4,-4-4,-6-2,-6-3,-11-3,-2-3,-6 0,-4 26,-4-28,4 28,-9-25,9 25,-10-19,1 10,1 12,2 15,4 9,2 6,4 2,3 4,1 2,-3 4,2 2,4-3,-11-44,6 44</inkml:trace>
  <inkml:trace contextRef="#ctx0" brushRef="#br2" timeOffset="450346.987">26526 4841,'0'0,"0"9,1 14,-1 11,-1 15,2 7,-2 7,-4 1,-4 8,-3 1</inkml:trace>
  <inkml:trace contextRef="#ctx0" brushRef="#br1" timeOffset="458897.5324">22956 3675,'0'0,"0"0,0 0,0 1,0-1,0 5,5 6,4 6,0 4,7 1,-5 3,-1-4,6 1,-3 2,-2 0,-11-24,12 23,1-1,-13-22,7 22,-7-22,4 19,-5 1,-9-4,-4-1,-6-4,2-4,-5-4,0-5,3-9,2-7</inkml:trace>
  <inkml:trace contextRef="#ctx0" brushRef="#br1" timeOffset="459312.2864">22931 3539,'0'0,"0"0,0 0,2 6,-2-6,3 7,-5 5,2-12,-8 16,-1-4,9-12,-14 6,14-6,-13 3,13-3,-8-3,8 3,0-10,0 10,8-8,-8 8,10-7,-10 7,7-3,-5 5,-2-2,-6 8,6-8,-12 7</inkml:trace>
  <inkml:trace contextRef="#ctx0" brushRef="#br1" timeOffset="460176.1513">23093 5850,'0'0,"0"0,0 0,-2 2,2-2,-4 4,4-4,-6 7,6-7,-2 11,4 7,7 7,2 0,0 3,5-5,2 4,-2-4,2 2,-18-25,17 22,3-1,-4 1,-16-22,18 19,-18-19,12 17,-12-17,7 17,-7 0,0-17,-12 14,-6 2,-13-2,-6-2,2-5,1-3,6-10</inkml:trace>
  <inkml:trace contextRef="#ctx0" brushRef="#br1" timeOffset="460725.8551">22987 5654,'0'0,"0"0,2 2,-2-2,9 5,-9-5,10 9,-10-9,12 12,-12-12,11 13,-11-13,5 10,-5-10,1 6,-1-6,-1-1,1 1,-2-4,2 4,1-10,-1 10,3-5,-3 5,4-2,-4 2,3 3,-3-3,0 8,0-8,-3 7,3-7,-6 7,6-7,-9 0,9 0,-8-5,8 5,-5-6,5 6,-1-3,1 3,-1-5,1 5,3-1</inkml:trace>
  <inkml:trace contextRef="#ctx0" brushRef="#br1" timeOffset="464336.7361">25949 1459,'0'0,"0"0,-5 4,-2 14,2 2,1 9,8 3,6 4,4 3,-3 2,2 1,-3 6,-1 1,-6 1,-6-4,-2-4,5-42,-11 34,11-34,-9 26,9-26,-6 22,-2-6,-7-7</inkml:trace>
  <inkml:trace contextRef="#ctx0" brushRef="#br1" timeOffset="464821.0262">25852 1255,'0'0,"0"0,7-2,2 4,-9-2,14 7,1 1,-15-8,11 13,-7 3,-6 0,2-16,-13 13,-8-4,-2-5,23-4,-22-1,2-5,20 6,-13-13,6 4,7 9,6-13,-6 13,10-9,1 8,1 10,-5 5,-7 3</inkml:trace>
  <inkml:trace contextRef="#ctx0" brushRef="#br1" timeOffset="465408.9365">25807 1953,'0'0,"0"0,2 7,3 2,-5-9,14 8,-1 0,-13-8,18 9,3-3,2-5,-1-3,-1-7,2 0,-1 1,-22 8,25-9,-25 9,22-8,-22 8,18-5,-18 5,8-3,-13 3</inkml:trace>
  <inkml:trace contextRef="#ctx0" brushRef="#br1" timeOffset="465674.8219">25991 1932,'0'0,"0"0,0 0,-1 4,-3 4,4-8,-10 10,-2 2,-8-2,1-5,19-5,-23 4,1-5,22 1,-19-6,6-5</inkml:trace>
  <inkml:trace contextRef="#ctx0" brushRef="#br2" timeOffset="483531.9966">27177 1814,'0'0,"9"-2,-9 2,11-6,-11 6,16-4,-5-1,-7 6,-11 8,-9 5,-8 4,-13 7,-5 3,-6 3,5 3,-4-1,8-5,39-28,-31 27,31-27,-18 21,13-5,18-7,15-5,10-6,8-3,-3 0,-5 4,-38 1,32 2,-7 6,-13 9,-6 6,-13 1,-10 5,-7-1,-4 1,28-29,-25 29,9-2,13-5,13-4,9-3,5-3,2 3,1 0,-8 7,-8 5,-4 3,-10 5,-7 5,-2-3,1-4,11-33,-11 27,3 1,8-6,12-3,12-10,12-10,15-6,11-10</inkml:trace>
  <inkml:trace contextRef="#ctx0" brushRef="#br2" timeOffset="484033.7393">27768 2064,'0'0,"-8"15,-4 10,-6 13,0 0,2-1,16-37,-6 32,6-7,0-25,7 21,11-7,12-9,3-8,10-8,-1-7,-2-5,-7-5,-5 3,-8 1,-20 24,14-22,-14 22,6-16,-6 16,0-10,-1 6,-2 12,0 12,2 3,3 6,3 5,1 2,4 0,0 1,6-3,-16-34</inkml:trace>
  <inkml:trace contextRef="#ctx0" brushRef="#br2" timeOffset="484627.4441">28276 1645,'0'0,"0"0,4-1,10 1,3 0,3 5,-1 6,-1 7,-7 2,-2 5,-9 4,-7 0,-9 1,-6 0,-2-2,-3-2,27-26,-20 24,3-2,7 0,10-22,0 15,9-2,-9-13,24 12,1-2,-25-10,25 14,-7 0,-2 5,-8 0,-8-19,6 22,5 0,8 3,5-4,6-1,-30-20,29 18,-5 1,-10 2,-10 3,-10-3,-11 3,-14 2,-9-2,-10 1,-3 0,0 0,1-3</inkml:trace>
  <inkml:trace contextRef="#ctx0" brushRef="#br2" timeOffset="485348.4157">28741 1255,'0'0,"0"0,0 0,2-2,1 2,7 7,9 3,3 6,8 3,7 9,7 4,1 9,-3 8,2 5,-13 3,-8 1,-6-1,-9-3,-12 2,-5-3,-4 0,-8 1,-3 4,-10 0,-6 2,-10 1,-13 2,-7-1,-5-2,2-4,8-8,65-48,-56 39</inkml:trace>
  <inkml:trace contextRef="#ctx0" brushRef="#br2" timeOffset="485801.4353">27756 2032,'0'0,"0"0,4-5,1-7,8-3,1-4,0-3,-5 0,-9 22,9-22,-4-2,-5 24,3-24,-3 24,1-17,0 5,-1 12,-1 1,5 12,-1 17,-1 5,-7 7,-6 3</inkml:trace>
  <inkml:trace contextRef="#ctx0" brushRef="#br2" timeOffset="495282.6002">27076 4330,'0'0,"-12"5,-9 9,-4 5,-6 4,31-23,-33 23,33-23,-27 20,11-1,13-6,13-4,16 0,4-2,2-1,-4 6,-28-12,28 9,-11 10,-6 6,-10 4,-11 3,-15 1,-1-3,-6-1,3-1,7-4,22-24,-16 21,9-3,12-2,10-2,2-4,-17-10,24 7,-1 2,-4 3,-8 5,-6 3,-5 5,-8 2,-7 2,15-29,-16 25,2 0,6-1,10-4,11-6,11-1,16-11,12-12,11-6</inkml:trace>
  <inkml:trace contextRef="#ctx0" brushRef="#br2" timeOffset="495743.0387">27464 4470,'0'0,"2"-6,-2 6,3-11,7-3,-10 14,19-14,7 5,4 11,-4 10,-8 7,-14 6,-8 4,-16 2,-7 1,-2-1,0-6,29-25,-25 23,14-5,18-6,16-5,11-4,5-2,1-2,-3 2,-37-1,30 5,-8 6,-22-11,16 21,-13 5,-14 4,-4 0,-9-4,-8-3,-2-3,-2-9,1-9</inkml:trace>
  <inkml:trace contextRef="#ctx0" brushRef="#br2" timeOffset="496274.9556">27949 4188,'0'0,"0"0,2-6,-2 6,7-11,-7 11,10-10,8 9,-3 12,-3 9,-11 5,-11 7,-4-3,-7-3,-3-5,3-3,21-18,-12 17,8-1,10 3,16-4,10-5,3-4,-35-6,34 8,-8 1,-10 7,-7 1,-10 6,-3 4,-3-1,6-1,2 2,9-3,4 1,11 3,-2-4,0-1,-23-23,14 26,-11 1,-22 4,-14 1,-10-7,-6-6,-4-7,2-8,4-6</inkml:trace>
  <inkml:trace contextRef="#ctx0" brushRef="#br2" timeOffset="496759.2603">28190 3783,'0'0,"7"8,7 8,7 13,11 5,8 7,0 2,2 4,1 0,-6-1,-10 1,-3 3,-10 1,-8 2,-7-2,-8 6,-12-2,-9-2,-11 2,-7-3,-6 3,-3-4,-5 0,9-5,10-6,13-9,30-31,-19 25,16-11</inkml:trace>
  <inkml:trace contextRef="#ctx0" brushRef="#br2" timeOffset="498609.6272">29449 1177,'0'0,"11"-1,10-1,12 2,5 0,2 4,5 0,-2 6,2 3,-6 1,-10 3,-6 6,-8 6,-15 6,-8 4,-8 11,-13 8,-9 7,-14 4,-7 5,-6 1,3-2,6 0,18-6,11 0,15-4,13-4,11-7,12 0,11-7,5-3,2 1,-4-4,-6 5,-9-3,-11 7,-12 3,-12 7,-14 2,-3 4,-9 0,0-2,1-1,12 1,8 2,12 2,9 1,14 5,14-1,16 1,9 4,8 2,0 3,-4 6,-5 0,-14 5,-9-3,-4-4,-5-8,-4-7,-4-5,-3-2,-8-2,-5 1,-12-1,-10 3,-11 0,-14-3,-8-5,-11-1,-4-7,-7-4,-10 0,-8-4</inkml:trace>
  <inkml:trace contextRef="#ctx0" brushRef="#br2" timeOffset="499203.2816">29246 2273,'0'0,"0"0,0 0,0-2,0 2,1-5,-1 5,0-3,2 7,-3 13,-4 5,-10 9,-1 9,-11 3,-1 4,-3 3,1 0,7-1,23-49</inkml:trace>
  <inkml:trace contextRef="#ctx0" brushRef="#br2" timeOffset="499792.27">29247 2158,'0'0,"0"0,0 0,0 0,0 0,0 5,0-5,-2 6,2-6,-4 7,4-7,-4 5,4-5,-6 2,6-2,-7 0,7 0,-4-2,4 2,-3-1,3 1,-3 0,3 0,-4 0,4 0,-2 1,2-1,-4-1,4 1,-2-3,2 3,1-5,-1 5,6-8,-6 8,6-5,-6 5,3 3,-3-3,-2 8</inkml:trace>
  <inkml:trace contextRef="#ctx0" brushRef="#br2" timeOffset="509892.1093">15457 8231,'0'0,"16"-3,19-2,17-5,27 3,12 2,-2 5</inkml:trace>
  <inkml:trace contextRef="#ctx0" brushRef="#br2" timeOffset="510095.1874">15381 8599,'0'0,"21"-6,23-4,24-3,27 0,12 0,8 4,-1-2</inkml:trace>
  <inkml:trace contextRef="#ctx0" brushRef="#br2" timeOffset="510721.7609">16634 8234,'0'0,"6"9,3 11,0 9,1 6,1 2,-4 1,-1-2,-6-36,3 29,-3-29,2 24,-4-9,0-14,-1-13,1-12,1-4,6-5,3-6,10-1,3-2,5 3,3 12,3 7,0 12,-1 10,-1 9,-5 6,-4 7,-7 0,-14-24,10 26,-6 3,-4-29,-2 28,2-28,-10 23,-2-10,-2-16,6-14,9-5,6-6,6-7,7-4,9-1,4-5,5 6,10 9,-1 8,2 13,-4 10,-1 11,-6 5,-4 5,-1 8,-6 4,-2 0,-6 5,-6 6,-10-1,-4 0,1-44,-1 43</inkml:trace>
  <inkml:trace contextRef="#ctx0" brushRef="#br2" timeOffset="510909.2216">17829 8133,'0'0,"3"13,2 16,9 13,-2 6,-3 3,-9-51</inkml:trace>
  <inkml:trace contextRef="#ctx0" brushRef="#br2" timeOffset="511085.5107">17667 7852,'0'0,"6"2,7 8</inkml:trace>
  <inkml:trace contextRef="#ctx0" brushRef="#br2" timeOffset="511429.2297">18095 8086,'0'0,"5"7,5 11,1 6,5 5,-5 4,-3-1,-8-32,7 29,-7-29,2 21,-4-11,-2-17,1-11,3-12,3-8,4-5,6-4,11 1,2 3,4 11,3 7,2 14,1 11,0 4,1 15,-6 7,-6 11,0 8,-4 4,-10 5,-7 5,-6-1</inkml:trace>
  <inkml:trace contextRef="#ctx0" brushRef="#br2" timeOffset="512430.5764">19333 7451,'0'0,"-14"7,-15 9,-8 7,-10 8,-4 0,4 2,7-4,40-29,-34 24,16-7,14-1,17-6,13-5,12-1,8 3,0-1,1 9,-9 4,-15 7,-12 6,-18 4,-12 4,-14 2,-8 1,1-3,4-5,7-6,29-29,-17 28,13-5,18 4,12-1,5 4,3 3,2 6,-9 9,-8 6,-8 11,-10 10,-14 5,-8 3,-6 1,-4-5,4-1,6-4,6-10,9-7,12-10,6-8,13-11,8-5,4-7,10-6,3 1,10-2,-1 0,1-5,-1 5,0 0,-6-3,-5 0,-48-6,43 3,-12-10</inkml:trace>
  <inkml:trace contextRef="#ctx0" brushRef="#br2" timeOffset="523589.7398">65 418,'0'0,"0"0,0 1,0-1,0 8,1 5,-1-13,0 15,0 7,6 10,7 4,0 2,4 9,2 2,0 0,2 11,-2 3</inkml:trace>
  <inkml:trace contextRef="#ctx0" brushRef="#br2" timeOffset="531624.9413">313 1483,'0'0,"0"0,0 0,-4-2,4 2,-6-9,6 9,-4-13,8-1,8 1,8 3,4 6,-24 4,21 3,-1 9,-13 14,-7 7,-16 7,-14 0,-5 2,35-42,-39 40,39-40,-33 30,33-30,-26 25,26-25,-13 19,13-9,12-6,11-4,4-1,-27 1,29-4,-29 4</inkml:trace>
  <inkml:trace contextRef="#ctx0" brushRef="#br2" timeOffset="532124.8188">312 2409,'0'0,"0"0,0 0,-3-4,3 4,-1-11,8 1,9 4,-16 6,16 0,5 11,-10 8,-8 8,-5 1,2-28,-6 26,6-26,-6 21,8-8,8-6,7-5,5-2,-22 0,20 5,-7 3,-9 7,-18 9,-13 7,-9 3,-7 4,-1-1,6-1,38-36,-26 36</inkml:trace>
  <inkml:trace contextRef="#ctx0" brushRef="#br2" timeOffset="532546.6528">397 3127,'0'0,"-3"6,-4 9,0 15,-6 12,-1 2,2 4,6-1,5-7,1-40,2 35,-2-35,8 28,6-15,2-14,3-9,-3-7,0-6,-16 23,10-24,4 6,-14 18,13-12,3 13,3 22,4 13,-7 13,1 13,-5 7,-2 2</inkml:trace>
  <inkml:trace contextRef="#ctx0" brushRef="#br2" timeOffset="535533.3658">20527 7197,'0'0,"-6"5,-8 4,-7 13,-16 19,1 6,7 0,9-1,20-46,-7 33,14-8,10-11,6-7,0-12,0-9,-2-5,-6-4,-2-3,-2-5,-3-2,-3 1,-5 32,4-33,-4 33,2-24,-2 10,0 14,0 10,2 13,0 4,1 7,1 5,-2 2,4 3,0 2,4 1,-1 1,-3-7,0-4,-6-37,7 30,-7-30,3 25,-4-2,1-23,-13 18,-5 1,-20-3,-7-3,-8 1,6-10</inkml:trace>
  <inkml:trace contextRef="#ctx0" brushRef="#br2" timeOffset="535861.4322">21030 7449,'0'0,"14"-2,17-3,13-2,21 2,8 0,-5 2,-2 2,-16 0,-50 1,41 0,-41 0,27-6,-12-2,-15-2</inkml:trace>
  <inkml:trace contextRef="#ctx0" brushRef="#br2" timeOffset="536048.8669">21229 7195,'0'0,"0"11,2 7,1 18,5 7,-3 14,-1 3,0 8,-6 0,3 3,2-3,6-7</inkml:trace>
  <inkml:trace contextRef="#ctx0" brushRef="#br2" timeOffset="546947.5156">21878 7268,'0'0,"8"-4,8-2,13-3,12 3,2 1,0 5,-2 4,-41-4,34 9,-13 10,-11 7,-11 7,-20 4,-13 2,-5-2,-4-5,2-7,3-4,38-21,-29 19,29-19,-22 15,15 0,20-2,17-8,14-3,12-8,13-4,5-6,10-4,5-8</inkml:trace>
  <inkml:trace contextRef="#ctx0" brushRef="#br2" timeOffset="547330.5085">22743 7153,'0'0,"-4"6,-7 2,-8 13,0 2,-8 13,4 0,5 8,3 1,8 0,10-3,10-5,9-6,8-13,4-9,4-9,-1-11,0-3,3-4,-6-8,-4 1,-6-4,-8-7,-7-7,-6 1,-4-1,-7 4,8 39,-21-32,-5 7,-12 8,-8 11,-1 5,-1 8,6 6,2 5,5 5,8 3,9 5,12 2</inkml:trace>
  <inkml:trace contextRef="#ctx0" brushRef="#br2" timeOffset="547674.169">23384 7639,'0'0,"0"0,0 0,-1 1,1-1,-7-1,7 1,-10-4,-1-8,8-2,7 3,9 3,-13 8,23-2,4 8,2 14,-6 5,-6 3,-15 4,-15-1,-10 2,-14 3,-7 4</inkml:trace>
  <inkml:trace contextRef="#ctx0" brushRef="#br2" timeOffset="548853.0471">23714 6763,'0'0,"0"0,6-4,7 4,12 5,1 10,4 6,-5 9,-2 8,-15 7,-8 4,-10 2,-10-1,-9-4,-6-3,-5-5,-2-2,5-3,10 0,6 1,13-2,14 2,13-2,15 2,13 0,11-4,7 2,-9-1,-10 1,-14 0,-10 5,-17 2,-18 0,-13 5,-6 2,-4 0,1 2,7 2,11 1,13 1,5 6,13 2,10 2,5 2,-2 5,4-7,-5-4,-10-4,-10-6,-12-5,-10 0,-12-1,-12-1,-12-3,-12 2,-13-2,-15-1,-14-2,-14-4</inkml:trace>
  <inkml:trace contextRef="#ctx0" brushRef="#br2" timeOffset="551258.7448">20017 8781,'0'0,"0"13,4 14,-2 17,7 13,2 6,-5 1,3-13,3-4,-12-47,13 34</inkml:trace>
  <inkml:trace contextRef="#ctx0" brushRef="#br2" timeOffset="551630.9547">20389 8745,'0'0,"-8"10,-5 9,-3 17,-6 11,5 4,2-3,9-5,7-9,12-10,11-9,6-9,4-15,0-9,1-6,-4-7,-3-1,-8-1,-4-5,-10 1,-6 37,2-35,-5 5,-12 9,-3 9,-9 15,-5 7,-7 8,2 7,2 3,35-28</inkml:trace>
  <inkml:trace contextRef="#ctx0" brushRef="#br2" timeOffset="551834.0816">21195 8831,'0'0,"16"0,11-3,14-1,8 0,5 3,-6-1,-8 0,-12-8</inkml:trace>
  <inkml:trace contextRef="#ctx0" brushRef="#br2" timeOffset="552040.2699">21297 8535,'0'0,"1"15,2 11,-1 19,0 10,-1 12,0 4,0 1,-3 1</inkml:trace>
  <inkml:trace contextRef="#ctx0" brushRef="#br2" timeOffset="555084.2212">22123 8647,'0'0,"7"11,-4 12,-1 10,1 6,-2 5,-2 0,4 3,-3-47,4 38,-2-2,-2-36</inkml:trace>
  <inkml:trace contextRef="#ctx0" brushRef="#br2" timeOffset="555271.6917">22660 8481,'0'0,"16"-1,17-1,7-1,5 4,-45-1</inkml:trace>
  <inkml:trace contextRef="#ctx0" brushRef="#br2" timeOffset="555678.6618">22611 8490,'0'0,"-8"10,-1 8,-7 4,-4 9,20-31,-22 31,-1 0,23-31,-19 30,19-30,-11 23,15-9,20-7,10-6,8-2,5 0,-3 2,-1 2,0 7,-5 5,-2 0,-6 7,-5 2,-25-24,23 24,-14 4,-9 5,-8-6,-9-2,-6-4,-5-4,-7-6,-7-1,-5 0,-2-4,3-6,3-1,10-5</inkml:trace>
  <inkml:trace contextRef="#ctx0" brushRef="#br2" timeOffset="556006.706">24375 8032,'0'0,"25"1,19 1,21 0,17 7,1 3,-6 1,-17-1,-60-12</inkml:trace>
  <inkml:trace contextRef="#ctx0" brushRef="#br2" timeOffset="556200.198">24259 8306,'0'0,"7"-3,18-2,24-1,24 2,17 1,8 6,4 4,-8 1</inkml:trace>
  <inkml:trace contextRef="#ctx0" brushRef="#br2" timeOffset="557684.8449">25218 7368,'0'0,"9"13,7 11,2 11,7 5,-3 3,-5 5,-7-5,-6-5,-4-38,-3 30,-7-9,-5-13,-4-9,3-14,2-5,4-12,5-2,6-8,5-3,7 0,11 0,8 9,9 15,2 13,2 11,-1 13,-7 13,-8 2,-4 3,-11 3,-8-4,-6-33,-2 31,2-31,-8 26,8-26,-14 20,-3-15,6-17,6-8,8-11,6-5,8-9,6-3,9 3,12 7,5 13,8 14,0 13,0 13,-9 10,-6 7,-8 4,-9 2,-8 2,-6 3,-5-3,-6-3,0-37,-7 32</inkml:trace>
  <inkml:trace contextRef="#ctx0" brushRef="#br2" timeOffset="557856.6308">26419 7453,'0'0,"2"15,8 12,6 12,2 8,-3 3,-15-50</inkml:trace>
  <inkml:trace contextRef="#ctx0" brushRef="#br2" timeOffset="558028.4625">26240 7160,'0'0,"0"0,3 0,10-1</inkml:trace>
  <inkml:trace contextRef="#ctx0" brushRef="#br2" timeOffset="558387.7537">26623 7318,'0'0,"7"13,5 9,2 7,0 5,1 5,-2-5,-13-34,8 31,-8-31,2 28,-2-28,-1 19,-2-17,0-17,3-9,4-10,6-12,3-2,2-1,8 1,3 11,2 13,2 12,2 12,-4 10,-3 10,-3 8,-4 12,-4 2,-6 3,-5 2,-4-1,-8-2,9-44,-15 35,-2-10</inkml:trace>
  <inkml:trace contextRef="#ctx0" brushRef="#br2" timeOffset="558861.0766">27583 6684,'0'0,"-7"8,-3 11,-6 17,-8 13,-7 14,-3 10,0 10,-4 5,-1 5,8 1,5 1,7-3,10-4,12-7,11-3,3-10,5-1,2-6,0-6,-1-5,3-4,-2-2,-2-9,-2-6,-1-2,-2-5,-17-22,16 20,-1-3,-15-17,16 17,-16-17,11 13,-3-6,-9-10</inkml:trace>
  <inkml:trace contextRef="#ctx0" brushRef="#br2" timeOffset="560039.2374">27752 7185,'0'0,"8"-13,5-4,9-6,11-1,7 8,0 10,-6 9,-5 9,-13 9,-8 7,-8 6,-11 10,-12 7,-5 5,-5-6,-1-3,-2-7,36-40,-34 34,34-34,-30 26,9-4,14-6,12-4,21-7,17-6,16-7,15-3,12-3,4-6</inkml:trace>
  <inkml:trace contextRef="#ctx0" brushRef="#br2" timeOffset="560554.7498">28491 6992,'0'0,"-13"11,-12 13,-5 14,-3 1,2 4,12-5,9-4,12-9,8-7,7-9,5-10,2-7,1-5,-1-7,-1-3,-6-4,-3-3,-3-4,-11 34,7-31,-7 31,4-28,-4 28,1-19,-1 14,-1 16,3 12,5 11,4 4,1 5,1 0,4 4,-2 0,1 0,0-5,-3-5,0-8,-13-29,8 29,-3-7,-7 0,-3-1,-8 2,-9-1,-7-2,-10 1,-7-6,-2-2,3-4</inkml:trace>
  <inkml:trace contextRef="#ctx0" brushRef="#br2" timeOffset="560773.4365">28994 7799,'0'0,"-6"19,-8 16,-5 16,-7 11,-6 9,-1 0,2-9</inkml:trace>
  <inkml:trace contextRef="#ctx0" brushRef="#br2" timeOffset="561848.5177">29408 7061,'0'0,"1"-6,0-8,1-3,8-5,9 7,8 6,7 6,5 6,-1 10,0 7,-5 4,-11 7,-5 3,-16 5,-7 1,-13 1,-6-4,-5-1,-7-8,-1-4,5-6,33-18,-29 15,29-15,-17 13,16-5,24-4,22-6,21-4,10-4,8-4,3-6</inkml:trace>
  <inkml:trace contextRef="#ctx0" brushRef="#br2" timeOffset="562098.4648">30127 6922,'0'0,"0"0,-2 3,1 6,2 6,1 6,14 2,2 4,9 3,3 3,2-2,-6 2,-7-2,-19-31,10 28,-9-3,-14-2,-9-5,-8-5,-6-5</inkml:trace>
  <inkml:trace contextRef="#ctx0" brushRef="#br2" timeOffset="562270.3071">30265 6872,'0'0,"14"0,16-5,14-2,16-3,0 3</inkml:trace>
  <inkml:trace contextRef="#ctx0" brushRef="#br2" timeOffset="562673.0754">30630 6419,'0'0,"0"0,6-2,4-1,8 4,0 5,6 5,1 10,5 5,2 13,6 10,2 13,1 19,-3 11,-2 8,-4 9,-11 2,-16-8,-11-7,-10-13,-16-5,-13-6,-15-3,-14-11,-2-13</inkml:trace>
  <inkml:trace contextRef="#ctx0" brushRef="#br2" timeOffset="562954.3012">31405 7100,'0'0,"19"7,13 5,14 1,-46-13,46 22</inkml:trace>
  <inkml:trace contextRef="#ctx0" brushRef="#br2" timeOffset="563110.4739">31319 7422,'0'0,"18"0,20 0,18 4,16-1,15 3</inkml:trace>
  <inkml:trace contextRef="#ctx0" brushRef="#br2" timeOffset="563668.2396">32076 6949,'0'0,"9"-4,6-5,8-3,15 2,6 6,-2 6,-1 6,-3 4,-9 6,-7 5,-8 5,-14 6,-5 6,-14 5,-7 3,-9 5,-6-2,-5-2,2-7,2-9,42-33,-38 24,38-24,-28 21,28-21,-15 13,17-4,26-4,21-2,16 4,14-3,12 4,0 0,3-6,-7-7</inkml:trace>
  <inkml:trace contextRef="#ctx0" brushRef="#br2" timeOffset="563918.2339">32866 6790,'0'0,"15"4,14 2,16 3,10 2,6 4,-2-3,-11-2,-10-3,-38-7,28 1,-12-5</inkml:trace>
  <inkml:trace contextRef="#ctx0" brushRef="#br2" timeOffset="564332.8207">32905 6782,'0'0,"-8"15,-5 11,-8 11,-6 9,-2 1,-2-3,2-2,1-7,28-35,-20 29,20-29,-19 22,19-22,-9 19,3-13,9-6,7-3,7-5,7 0,9 1,9 1,2 3,10 6,1 10,3 2,-5 11,-2 8,-10 2,-8 1,-8 4,-6-1,-12 0,-4-4,-8 2,-14-6,-1-3,-15 1,-8-6,-7-3,-11-3,-16 1,-2-5</inkml:trace>
  <inkml:trace contextRef="#ctx0" brushRef="#br2" timeOffset="593602.0674">11152 10724,'0'0,"0"0,0 0,0 2,0-2,1 5,-1-5,3 11,-3-11,3 14,-3-14,3 16,4 1,-7-17,9 15,3-4,-12-11,18 7,1-2,11-2,-2-4,7-4,0 5,5-5,2 0,10-4,3 1,2-4,5 5,6-1,0-1,3-4,9 3,8-3,1-4,8 5,2-2,2-2,4 4,4 0,2 0,4 4,-1-3,5 3,3 1,1-2,2-1,6 1,1-1,3-1,-1 1,3 4,4-1,2 0,-1 1,0 0,2-2,-2 1,-2-1,0 0,1-4,2 4,2-3,4 3,-2-2,-2 3,-1-4,9-1,-7 3,4-1,-5 0,0 1,-6 0,5-3,2 2,0 2,-1-1,4 1,1-3,-3 4,-3-1,5 2,-4 1,-2-1,1 2,0-1,-2-1,6-1,-4 4,0-1,-1 0,2-1,-1 3,5-3,1 4,-3-2,1 0,2-3,-1 0,2-2,0 4,3-2,-1 1,2-4,0 4,3-3,0 0,0 0,-1-1,3-1,-2-3,0 2,-2-3,3-1,0 0,2 2,4 1,0-2,-5 4,-2-2,-3 0,2 0,3-1,2-2,-3-5,0 2,-4-1,4 3,0 0,2-2,0 2,0 2,1-1,-5-2,0 0,3-2,-6 1,4-2,-7 2,0 0,-4 2,2 0,-2 2,-2-2,0-1,-4 1,-4-4,1 4,-6-3,-3-1,-1 3,-5 0,-3-4,-2 3,1 3,2 0,0-1,-4 4,2-2,-3-1,-2 0,2 2,-2 0,-3 2,2 2,2-1,-3 3,2 1,4-1,-4-1,-3 4,0 0,-4-4,-2 3,-4 1,6 0,-1 0,-2-2,-3 1,-1 2,-6-3,2 6,-4 0,-2 0,-3 0,-3 0,-2-1,0 2,-2-3,-4 2,-5 1,-5 4,-2 0,-9-2,-5-1,-5-2,-45 0,47 2,-10-2,-37 0,36-5,-12 3</inkml:trace>
  <inkml:trace contextRef="#ctx0" brushRef="#br2" timeOffset="595364.4605">12099 11326,'0'0,"-13"7,-9 6,-14 14,-14 14,-8 13,1 8,1 10,3 1,13 4,8 2,11-5,5-6,11-7,9-9,8-10,7-8,7-6,9-10,4-5,6-10,10-9,6-11,4-5,-3-7,-2-3,-10 0,-10 0,-40 32,28-26,-13 4,-18 5,-16 6,-9 7,-8 6,-5 2,3 3,38-7,-32 11,32-11,-27 6,27-6,-19 9,19-9,-3 9,9 2,15-1,2 4,-3 2,-2 3,0 6,-5 5,-5 5,-6 5,1 6,-3 0,0 3,3-1,-3-5,1-4,7-7,-8-32,9 28,-9-28</inkml:trace>
  <inkml:trace contextRef="#ctx0" brushRef="#br2" timeOffset="596716.2182">13067 11101,'0'0,"-3"3,-12 10,-7 9,-16 12,-7 14,-8 7,-5 9,1 8,5 6,7 6,14 7,7-1,14 1,11-3,10-6,2-2,10-6,6-4,8-2,1-5,4-5,4-1,-1-5,3-8,-2-5,-4-6,2-9,-3-5,-4-1,-4-4,-5-5,-28-9,25 9,-25-9,19 6,-8-5,-13-4,-8-10,-7-7,-4-5</inkml:trace>
  <inkml:trace contextRef="#ctx0" brushRef="#br2" timeOffset="597890.7417">13232 11535,'0'0,"0"0,0 0,1 0,-1 0,1-2,-1 2,0-1,0 1,0-1,0 1,1-1,-1 1,4-2,-4 2,1-10,2-3,-3 13,2-20,4-2,-6 22,10-25,4 1,11 2,1 5,2 8,1 5,-1 7,0 4,-2 7,-2 1,-2 6,-5 3,-5 3,-8 5,-6-2,-6 2,-6-3,-5-4,19-25,-20 19,20-19,-24 15,24-15,-20 10,20-10,-15 4,9-2,10-5,10 0,8 3,3 0,2 6,5 3,5 5,-2 0,-3 3,-32-17,30 19,-8 4,-7 2,-15-25,7 31,-10-1,-8-2,-10-2,-6-7,-8-2,1-2,-4-5,-3-2,-3 1,2-4,-1-2,4 0,39-3,-32 0,7-3</inkml:trace>
  <inkml:trace contextRef="#ctx0" brushRef="#br2" timeOffset="598171.9008">14180 12180,'0'0,"-4"11,-1 9,-2 15,-9 6,3 4,-4 1,1-7,16-39,-18 30,18-30</inkml:trace>
  <inkml:trace contextRef="#ctx0" brushRef="#br2" timeOffset="598975.6308">14926 11094,'0'0,"0"0,-2 4,-7 5,-6 6,-7 3,-5 0,-3 2,-4-1,3-4,31-15,-29 16,29-16,-17 15,7-4,17-2,10-2,12-3,4-1,0 6,2 2,-6 2,-1 3,-7 5,-8-3,-11 6,-5 4,-11 2,-9 1,-1-1,-1 0,25-30,-19 26,2-5,17-21,-5 19,12-4,11 3,6-1,1 0,-7 3,-1 2,-6 4,-5 8,-3 3,-6 2,-4 3,-2 2,-5-4,1 1,1-2,1-1,3-3,4-1,5-3,5-2,3-4,8-6,1-5,10-1,3-7,10-6,4-8,7-9,2-13,4-9,3-8</inkml:trace>
  <inkml:trace contextRef="#ctx0" brushRef="#br2" timeOffset="599423.7389">15550 11432,'0'0,"3"-7,-3 7,2-14,6-4,9-1,4 5,2 6,3 6,-2 7,-2 8,-4 8,-1 5,-6 6,-8 4,-8 2,-6 3,-9-1,-5-2,-4-2,-2-5,4-5,2-4,25-22,-24 18,24-18,-18 14,7-3,10-4,10 0,9-2,11-1,6-4,6-2,8-1,2 1,1-3,2 0</inkml:trace>
  <inkml:trace contextRef="#ctx0" brushRef="#br2" timeOffset="599658.9077">16140 11870,'0'0,"-4"10,2 13,1 8,-2 4,-2 5,-1-2,0-4,6-34,-4 29,4-7,7-11,7-15,2-8</inkml:trace>
  <inkml:trace contextRef="#ctx0" brushRef="#br2" timeOffset="600393.1137">16561 11229,'0'0,"0"0,0 0,4-1,-4 1,5-2,-3 5,0 12,-1 9,-6 7,-9 8,-3 2,-3-1,1-5,-2-5,21-30,-12 25,4-2,6-2,11-5,4-3,9-2,7-5,4-6,5-4,0-1,4-6,-1 1,-2-6,-3-2,-6 3,-30 15,20-19,-4-1,-10-2,-6 22,2-22,-2 22,-5-19,-5 4,10 15,-14-8,0 15,-1 17,8 9,4 12,-1 1,4 0,2 1,0-1,-2-6,0-40,6 38,2-9,7-13,2-12,3-9</inkml:trace>
  <inkml:trace contextRef="#ctx0" brushRef="#br2" timeOffset="601033.5963">17134 10978,'0'0,"7"0,4 0,7 1,3 4,5 5,-1 6,-2 7,-5 5,-3 2,-11 4,-6-1,-7-1,-8 0,-4-1,-3-2,24-29,-24 23,3-2,21-21,-18 21,9-3,12-3,13 0,5-5,12-5,7-2,2-6,-3-2,-39 5,39-3,-39 3,33-6,-33 6,21-2,-12 6,-16 5,-11 6,-5 5,-1 3,2-2,2 7,8 0,6 4,10 3,5 4,9 2,8 5,-2-5,1-2,-2-5,-6-5,-17-29,17 23,-11-2,-5 0,-11-2,-7 1,-9-6,-8-3,-8-6,-9-7,5-6,0-8</inkml:trace>
  <inkml:trace contextRef="#ctx0" brushRef="#br2" timeOffset="601532.1119">17532 10674,'0'0,"0"0,4-2,13 8,8 7,7 7,6 9,0 11,1 8,0 6,-4 13,-3 3,-2 5,-6 4,-7-1,-3-4,-6 3,-7-6,1 1,-7 0,-9-4,-3-2,-4-5,-9-1,-5-9,1-1,-6-8,-4-4,2-5,1-2,2-6,39-25,-32 22,1-11,11-12,11-11,11-7</inkml:trace>
  <inkml:trace contextRef="#ctx0" brushRef="#br2" timeOffset="601782.0789">18379 11430,'0'0,"9"2,15 1,13 3,15 4,0 0,0 5,-52-15,47 16,-16 2</inkml:trace>
  <inkml:trace contextRef="#ctx0" brushRef="#br2" timeOffset="601969.5719">18285 11694,'0'0,"7"-3,14 1,15-5,14 4,21 3,3 1,6 7,-5 1,-5-5</inkml:trace>
  <inkml:trace contextRef="#ctx0" brushRef="#br2" timeOffset="821261.5083">19285 11130,'0'0,"5"-5,6-5,3-4,11 0,5 3,4 7,6 5,-1 6,-1 8,-7 4,-6 6,-10 7,-9 5,-13 8,-10 2,-8 0,-8 0,-5-5,-3-2,-4-4,-1-6,3-4,6-7,37-19,-34 18,34-18,-19 13,14-2,18 0,18-6,15-3,18-9,13-3,7-3,8-7,0-6</inkml:trace>
  <inkml:trace contextRef="#ctx0" brushRef="#br2" timeOffset="821495.8339">20227 10871,'0'0,"13"0,17 0,14 3,13 2,-1 1,-2-1,-3 1,-51-6,41 4</inkml:trace>
  <inkml:trace contextRef="#ctx0" brushRef="#br2" timeOffset="821956.9822">20132 11007,'0'0,"-4"15,-7 7,4 6,-3 3,0-1,10-30,-4 28,4-28,-1 25,1-25,4 21,8-9,6-11,3-3,3-8,6-2,1-2,5 3,5 5,6 9,0 7,5 8,-10 7,-7 2,-6 3,-9 0,-10 5,-3-6,-9 0,-5-3,-6 0,-8-1,-12-1,-5-5,-7 0,-16-4,-6-2,-5-3,-5-6</inkml:trace>
  <inkml:trace contextRef="#ctx0" brushRef="#br2" timeOffset="826347.3649">12565 13670,'0'0,"-13"5,-3 2,-15 11,-14 7,-8 8,-2 11,-3 7,3 10,5 8,0 2,10 4,7 1,11-9,12-4,10-10,10-12,5-8,9-6,5-12,5-8,4-11,6-9,6-10,-2-9,1-5,-5-1,-7-4,-9 0,-7 2,-21 40,15-35,-15 35,5-32,-10 13,-5 15,-3 15,0 9,3 10,3 9,4 2,2 8,-1 1,1 2,-3 3,1-1,3-54,-1 46,7-11,5-16,6-16</inkml:trace>
  <inkml:trace contextRef="#ctx0" brushRef="#br2" timeOffset="826737.91">13594 13491,'0'0,"-16"11,-17 18,-16 26,-19 18,-4 18,4 9,13 4,11-6,18-6,18-7,14-10,15-6,8-6,7-6,9-5,0-6,2-2,3-5,-1-8,-5-3,-2-11,-7-7,-1-6,-3-9,-7-9,-5-8,-8-7</inkml:trace>
  <inkml:trace contextRef="#ctx0" brushRef="#br2" timeOffset="827222.1847">14126 13730,'0'0,"0"0,1 1,-3 8,-5 15,-2 10,-8 11,-8 8,-5 5,4-3,3-3,10-11,6-6,11-11,7-2,10-7,9-3,12-7,10-3,4-5,3-10,1-5,-5-7,-5-1,-50 26,41-26,-41 26,30-24,-14 0,-16 24,1-22,-1 22,-9-16,-6 5,-5 13,8 12,-1 12,5 9,2 11,3 4,1 7,2 2,2 1,1-4,1-11</inkml:trace>
  <inkml:trace contextRef="#ctx0" brushRef="#br2" timeOffset="827456.486">14923 14315,'0'0,"-5"11,-1 10,-2 15,-4 13,-1 9,1-1,-3 0,0-8,3-5,9-13,3-31,4 16</inkml:trace>
  <inkml:trace contextRef="#ctx0" brushRef="#br2" timeOffset="828067.0233">15807 13630,'0'0,"0"0,-2 4,-12 7,-16 8,-15 4,-3 2,-4 0,52-25,-43 20,10-1,12 1,14-2,18-2,11 1,10-3,10-3,5 0,0 2,-3 0,-9 4,-12 5,-12 4,-14 2,-13 3,-12 1,-10 1,-6-2,0-4,5-1,10-3,6-3,10 2,6 1,10 2,4 3,14 3,-3 3,2 1,-4 4,-3 1,-1 1,-6-3,-1-1,-5-2,2-4,-1-3,5-3,4-3,8-4,3-3,8-5,12-9,9-10,11-15,7-12</inkml:trace>
  <inkml:trace contextRef="#ctx0" brushRef="#br2" timeOffset="828457.551">16458 13948,'0'0,"13"-4,7 1,13 5,3 2,0 8,-36-12,30 21,-8 7,-13 11,-16 1,-16 2,-14 0,-7-4,-1-8,-2-4,5-3,42-23,-37 18,37-18,-30 15,9-3,15 0,15 1,11-1,14 0,14 0,13-2,11-2,6 0</inkml:trace>
  <inkml:trace contextRef="#ctx0" brushRef="#br2" timeOffset="828660.6224">17072 14587,'0'0,"-2"16,-4 10,-1 8,-2 4,0 1,3-2,1-6,5-31,-2 29,4-8</inkml:trace>
  <inkml:trace contextRef="#ctx0" brushRef="#br2" timeOffset="829137.667">17389 14046,'0'0,"7"-3,-7 3,13-8,7 0,18 10,-4 5,-5 9,-10 6,-12 2,-12-1,-9 0,-7-3,-5-6,1 0,25-14,-22 10,22-10,-16 7,11 2,17 5,11 1,13 3,6 8,6 7,-2 8,-2 4,-6 1,-12-2,-7-5,-11-6,-7-4,-10-4,-6-8,-8-1,-6-5,-6-9,-6-9,-7-8,5-8,6-2</inkml:trace>
  <inkml:trace contextRef="#ctx0" brushRef="#br2" timeOffset="829918.7328">18072 13917,'0'0,"0"0,0 0,2-2,-1 2,0 6,-1-6,3 13,2 9,-3 7,2 2,-4-31,5 31,-3 0,-2-31,-3 28,3-28,-4 26,1-3,3-23,2 22,8-4,8-2,2-4,2-2,-22-10,20 7,-20-7,17 3,-17-3,9 2,-9-2,6 0,-6 0,1-1,-1 1,0 0,0 0,-1 0,1 0,1 0,-1 0,2 1,-2-1,10 3,-10-3,12-1,-12 1,10 0,-10 0,6 0,-7 4,-10 3,-3 3,14-10,-18 12,-3 5,-3 7,4 4,9-1,6 5,6 3,11 3,4 0,2 3,4 0,2-4,-3 0,-2-4,-3-4,-16-29,12 28,-9-2,-9 1,-9-3,-4-3,-8-3,-7-8,-5-5,-5-10,-7-9,1-11</inkml:trace>
  <inkml:trace contextRef="#ctx0" brushRef="#br2" timeOffset="830356.1246">18394 13456,'0'0,"0"0,9 2,13 13,12 7,8 13,3 12,3 13,5 12,2 10,-4 7,-10 2,-5-3,-14-2,-9-1,-7-3,-7-5,-10-2,-7-2,-8-5,-10-3,-7-6,-3-2,-5-5,-4-6,2-8,0-9,3-10,50-19,-41 11,12-13,20-20</inkml:trace>
  <inkml:trace contextRef="#ctx0" brushRef="#br2" timeOffset="830543.5888">19553 14201,'0'0,"17"-3,18 2,13 1,11 9,0 7,-3 5</inkml:trace>
  <inkml:trace contextRef="#ctx0" brushRef="#br2" timeOffset="830715.4083">19378 14425,'0'0,"11"2,21 3,18 2,27 2,21 5,4 2</inkml:trace>
  <inkml:trace contextRef="#ctx0" brushRef="#br2" timeOffset="831168.4384">17863 13794,'0'0,"10"0,8-5,13 2,15 3,3 6,1 3,-2 12,-12 1,-7 5</inkml:trace>
  <inkml:trace contextRef="#ctx0" brushRef="#br2" timeOffset="831574.6">18108 13862,'0'0,"0"0,2 6,5 12,-5 8,-2 8,-7 6,-4 4</inkml:trace>
  <inkml:trace contextRef="#ctx0" brushRef="#br2" timeOffset="834536.8389">20303 14127,'0'0,"0"0,0 0,2-1,-2 1,-1-4,1 4,-3-7,0-4,-1-4,2-5,2 0,3 0,0-2,-3 22,11-21,4 0,8 0,7 4,1 6,5 6,0 10,-5 5,-1 8,-2 2,-6 6,-7 8,-9 1,-9 8,-10-2,-11 1,-7-2,-3-3,-5-4,-2-1,-2-2,3-5,40-25,-40 23,40-23,-34 18,34-18,-20 14,10-3,23-5,12-5,15-5,10-2,9-2,5 0,3 2,-3 2,-5 3,-12 2,-8 0,-8 0,-31-1,27 1,-27-1,22-1,0-4,-22 5</inkml:trace>
  <inkml:trace contextRef="#ctx0" brushRef="#br2" timeOffset="835083.544">21252 13919,'0'0,"0"-7,0-4,7-7,12-1,1 3,11 8,6 8,4 10,-1 12,-2 10,-5 8,-14 4,-4 2,-13 2,-11-3,-10-2,-8-5,1-8,1-5,25-25,-24 19,24-19,-19 14,19-14,-13 9,7-3,19-9,12-1,16 4,4 6,11 8,4 11,2 8,-2 10,1 8,-11 0,-8 2,-14-5,-12-5,-12-1,-15-5,-10-5,-11-2,-18-4,-11-11,-12-11,-12-14,-8-17,1-17,1-10</inkml:trace>
  <inkml:trace contextRef="#ctx0" brushRef="#br2" timeOffset="835866.3542">20091 11022,'0'0,"0"0,0 0,0 2,0-2,-1 4,1-4,-2 5,2-5,-2 6,2-6,-2 5,2-5,-1 3,1-3,1-1,0-7,-1 8,1-14,1-5,3-3,-5 22,5-23,-5 23,3-24,-3 24,3-21,-3 21,3-19,-3 19,0-16,0 16,3-10,1 4,10 5,2 1,12 4,0-1,14 1,11 2,10 0,11 2,15 4</inkml:trace>
  <inkml:trace contextRef="#ctx0" brushRef="#br3" timeOffset="1.197E6">31593 8007,'0'0,"6"-3,12-5,16-1,18 1,16 0,11 0,11 3,6 3,12-5,2 6,5-1,2-3,-3 1,-4 4,-8-2,-3 2,-13 0,-4 3,-12-2,-11 2,-59-3,48 6,-11-1,-16 6,-21 0,-20-8</inkml:trace>
  <inkml:trace contextRef="#ctx0" brushRef="#br3" timeOffset="1.19739E6">31639 8242,'0'0,"0"0,3-4,8-7,8 1,12-3,12 3,17 1,11 3,14 1,12 2,3-2,2-3,2 0,-10-1,-2 0,-5 3,-2-1,-8 2,1-3,-7 4,-7 1,-2 3,-11 0,-51 0,39 4,-8 1,-31-5,20 12,-17 0</inkml:trace>
  <inkml:trace contextRef="#ctx0" brushRef="#br3" timeOffset="1.20184E6">30620 6321,'0'0,"-6"-11,-10-6,-12-2,-16 1,-10 0,-12 9,-9 5,-15 11,-9 6,-7 10,-1 7,1 8,7 7,7 6,12 9,8 5,5 4,8 7,-1 5,2 6,-1 6,6-1,-1 3,6 2,8-6,8-3,8-6,11-3,15-6,11-6,15-5,13-6,12-6,6-6,14-6,6-9,7-8,7-9,9-5,3-8,0-4,2-11,-3-6,-9-6,-6-6,-11-6,-5-4,-14-9,1-3,-7-3,2-7,-3-4,-2-2,0 2,-3-2,-5 2,-5 1,-9-1,-9 0,-6 2,-10-2,-4 2,-7 3,-3 5,-5 6,-3 4,1 3,-6 4,-2 4,-3 1,-5 5,-3 4,-2 4,0 6,3 4,1 4,-1 4,-1 6,1 1,-1 6,7-1,3 7,1-5,3 5,1 0,-2 3,24-15</inkml:trace>
  <inkml:trace contextRef="#ctx0" brushRef="#br3" timeOffset="1.20359E6">22983 8117,'0'0,"-5"-9,-3-4,-2-7,-10 2,-8 0,-6 4,-12 3,-11 7,-12 5,-5 8,-2 6,1 3,5 11,6 4,3 8,8 7,0 5,6 6,5 5,-4-1,0 4,4 5,4-4,3 2,9 0,6-1,6-3,5-1,5-3,4-3,7-3,5-4,5-7,8-2,6-4,11-6,8-2,8-5,6-7,5-7,3-3,1-5,2-4,-5-7,-3 0,1-8,-8 0,-1-4,-4-4,-5-1,-4-4,-3-6,0-4,-5 0,-4-5,-1-1,-4-4,-2 1,-5-4,-5 1,0 0,-4-3,-2 0,-1 2,-2-1,-1 2,-6-1,-3 1,-3 3,-4 2,1 2,-4 2,1 3,-4 2,-2 1,-1 4,0 1,-2 3,-4 1,2 3,-1 1,-4 5,1 0,2 7,-5 2,-1 4,1 3,-5 8,0 1,-4 6,-2 3,-6 7</inkml:trace>
  <inkml:trace contextRef="#ctx0" brushRef="#br3" timeOffset="1.20822E6">29107 3422,'0'0,"0"0,0 0,1-1,-5-3,-11-6,-20-3,-12 0,-21-4,-18-1,-17-4,-19 2,-20-2,-15 0,-14 6,-6 7,-13 5,-1 4,-5 3,-3 2,-6 7,-7 3,-5 5,-10 6,1 8,3-3,8 2,19 2,20-1,19-4,24-3,27-3,18-4,18-3,13 2,11 1,5 3,7 5,1 3,-5 7,-5 4,3 7,-5 9,-1 0,8 4,1 2,2 3,2 0,6 6,2-3,-3 5,10 1,5 0,0 2,9 1,5 0,8-3,3-1,8-1,-1 0,-2 5,-4-1,3 2,-6-4,-1 1,-2-6,5-4,0-6,3-6,1-8,2-9,6-9,-1-7,6-7,10-7,14-7,9-8,13-5,14-6,12-2,10 2,6-3,7 3,5-1,0 0,5-1,-1 1,7-1,3 1,1-1,9 6,2 0,3 1,1 3,2 0,-1-2,-3 1,-6 1,1-4,-8 1,-5-1,-4 2,-4 4,-8-2,-8 1,-6 3,-9-5,-9-1,-9-3,-12-2,-5-2,-11-2,-6-2,-2-4,-6-2,-1-6,-7-2,-1-6,-6-6,-6-9,-1-7,-10-11,0-3,0-2,-5-9,-3 0,6-2,-5 2,3-3,2 5,4 1,2 3,1 0,0 7,-4-1,-2 5,-6 4,-3 4,-1 5,-3 6,-1 5,-2 5,0 11,9 33,-8-28,8 28,-11-21,-4 10,-8 14,2 9</inkml:trace>
  <inkml:trace contextRef="#ctx0" brushRef="#br3" timeOffset="1.21083E6">25587 5367,'0'0,"0"0,10-3,23-2,19-3,8 1,11-1,-2 1,-2 4,-5 1,-62 2,53-4,-53 4,43-4,-17 6,-19 5,-20 4,-18 5,-10 1,-10-2,-5 7,-1 1,-1-6,1 0,10 3,47-20,-39 11,39-11,-29 12,13-8,16-2,13-6,14-6,15-6,12 1,6-2,9-1,3 4,-4 1,-7 3,-61 10,52-9,-52 9,40-4</inkml:trace>
  <inkml:trace contextRef="#ctx0" brushRef="#br3" timeOffset="1.23807E6">8442 12448,'0'0,"21"-1,16-3,18-2,30 1,15 2,4 1,9 2,-2 2,-2 1,-3 4,-3 1,-8 0,-14 0,-12 1,-69-9,51 7,-18 1,-22-1,-23-5</inkml:trace>
  <inkml:trace contextRef="#ctx0" brushRef="#br3" timeOffset="1.23838E6">8299 12636,'0'0,"0"0,13-1,26 0,17 3,20 2,20 0,9 5,9 0,6 2,0 4,2-2,-4 1,-8-2,-11 1,-10-1,-14-5,-75-7,64 9,-64-9,46 7,-19-5,-22-3,-29-7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7T08:08:40.105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2192 4881,'0'0,"0"0,0 0,-1-3,-7 5,-12 7,-10 12,-9 9,-12 17,-12 11,-7 8,-2 9,4 10,6 0,15-6,14-4,13-4,7-10,10-11,9-2,4-7,6-4,4-2,5-9,8-4,3-3,9-12,3-2,7-13,-2-8,6-7,-2-5,-6-1,-8-3,-43 32,39-28,-39 28,27-26,-11 3,-20 4,-8 4,-9 5,21 10,-28-7,1 1,27 6,-24-7,9 2,15 5,-3-9,17 0,-14 9,22-4,4 5,1 9,-5 7,-6 12,-5 7,-3 9,-5 6,-2 3,-1-3,3 1,-3-4,3-3,3-3,2-2,1-3,-9-37,12 31</inkml:trace>
  <inkml:trace contextRef="#ctx0" brushRef="#br0" timeOffset="531.123">3345 4669,'0'0,"0"0,0 0,0 0,-10 7,-12 12,-9 14,-13 13,-4 13,-7 10,0 11,3 11,9 8,5 4,8 2,5-3,15-3,7-2,10-9,11-2,8-10,6-7,5-10,9-9,2-10,1-9,2-11,-6-4,-1-5,-7-3,-7-2,-1 1,-29-7,26 5,-26-5,18 4,-18-4,17 3,-11-2,-9-1</inkml:trace>
  <inkml:trace contextRef="#ctx0" brushRef="#br0" timeOffset="1745.9377">6981 2866,'0'0,"-12"1,-11 7,-11 9,-18 10,-5 4,1 9,8 1,5 1,14-1,16-3,16-2,14-5,20-3,10-4,9-3,5-2,-6 1,-7-5,-12 2,-36-17,26 16,-12-2,-11 0,-9 3,-8 1,-10 2,-11 3,-13 8,-9 2,-14 5,-4 3,4-1,14-8</inkml:trace>
  <inkml:trace contextRef="#ctx0" brushRef="#br0" timeOffset="1949.0437">7361 3186,'0'0,"9"-3,19 2,15-1,16 0,13 6,-1 6</inkml:trace>
  <inkml:trace contextRef="#ctx0" brushRef="#br0" timeOffset="2152.1545">7457 3510,'0'0,"13"-1,10-3,16-9,19-1,8 2,0-5,-4-1</inkml:trace>
  <inkml:trace contextRef="#ctx0" brushRef="#br0" timeOffset="3126.8639">8413 3071,'0'0,"0"0,-1-4,1-9,0 13,4-15,9-1,17-2,11 5,8 8,-3 7,5 5,-14 7,-9 2,-9 6,-9-1,-9 3,-7 3,-14 0,-8-2,-9-2,2-6,35-17,-37 12,37-12,-28 8,11-4,16-4,12 0,17 1,4 1,11 4,-2 0,1 4,0 1,-2 2,-6 1,-10 3,-24-17,19 16,-10 3,-11 4,-7-1,-15 0,-13-2,-15-3,-15 0,-17 0,-17 8,-10 3</inkml:trace>
  <inkml:trace contextRef="#ctx0" brushRef="#br0" timeOffset="3579.8753">7153 2705,'0'0,"0"0,3 7,-1 6,5 22,1 12,-6 10,4 11,-6 12,0 6,-2 5,2 10,2 7,5 2,-2 3,3 6,-2 4,-2-1</inkml:trace>
  <inkml:trace contextRef="#ctx0" brushRef="#br0" timeOffset="4032.8898">6339 2896,'0'0,"1"7,4 11,8 18,-2 14,1 16,2 13,2 20,1 13,1 16,-2 20,3 19,-8 23</inkml:trace>
  <inkml:trace contextRef="#ctx0" brushRef="#br0" timeOffset="5781.716">9650 3041,'0'0,"11"-2,5 0,12-4,19 0,6 0,7 3,2 8,-4 8,-58-13</inkml:trace>
  <inkml:trace contextRef="#ctx0" brushRef="#br0" timeOffset="5953.5288">9761 3390,'0'0,"18"-6,20-7,14-5,27-1,7 0,1 2</inkml:trace>
  <inkml:trace contextRef="#ctx0" brushRef="#br0" timeOffset="6512.3118">10776 2823,'0'0,"-11"4,-11 8,-6 8,-2 4,1 0,29-24,-22 25,22-25,-11 21,12-4,22-9,9-1,-32-7,33 6,-5 3,-7 5,-13 4,-17 6,-10 4,-12 6,-1 1,1 0,31-35,-27 33,12-3,17 0,7-2,11-7,-20-21,25 19,-4 1,-3 5,-8 4,-9 7,-8-1,-9 4,-3-2,3-2,4-6,12-29,-13 25,10-2,6 0,15-5,6-7,13-6,10-7,8-11,8-6,9-7,3-5</inkml:trace>
  <inkml:trace contextRef="#ctx0" brushRef="#br0" timeOffset="6920.6229">11495 2984,'0'0,"0"0,0-6,13-2,3 0,13 7,5 0,0 3,-4 12,0 4,-9 4,-7 10,-7 4,-10 4,-15 4,-10 1,-12-3,-3-2,43-40,-45 34,45-34,-38 25,38-25,-28 15,13-4,18-6,20-1,17-1,19-2,10 1,10-1,1 2</inkml:trace>
  <inkml:trace contextRef="#ctx0" brushRef="#br0" timeOffset="7123.6755">12220 3271,'0'0,"2"7,-1 10,-1 11,2 6,-3 4,0 4,-1-1,-1-2,2-3</inkml:trace>
  <inkml:trace contextRef="#ctx0" brushRef="#br0" timeOffset="7598.8133">12610 2905,'0'0,"0"0,7-5,4-8,-11 13,18-15,4 2,7 7,-6 14,-3 5,-4 9,-8 4,-8 4,-9 3,-5 3,-5-7,-3-2,22-27,-16 23,16-23,-13 17,11-7,23-2,9-6,8-1,4 3,-3 0,-39-4,31 6,-6 1,-7 11,-9 2,-15 3,-10 4,-12 2,-11-3,-10 2,-5-2,-6-3,0 0,3-7</inkml:trace>
  <inkml:trace contextRef="#ctx0" brushRef="#br0" timeOffset="7833.1484">13159 3312,'0'0,"0"11,2 12,-4 20,1 6,-7 4,0-6,-3-7,11-40,-9 35,4-10</inkml:trace>
  <inkml:trace contextRef="#ctx0" brushRef="#br0" timeOffset="8313.0627">13648 2941,'0'0,"0"8,-6 16,0 7,-8 11,-4 6,-4 3,3-4,2-4,10-7,10-7,7-8,5-4,9-9,3-3,7-3,6-11,1-4,-1-4,-4-11,-4-1,-2-2,-7 1,-5 2,-18 28,9-25,-9 25,4-22,-4 22,0-16,0 16,-3-8,-1 15,3 17,-2 7,2 11,3 3,-4-1,6 3,-2-6,-2-41,1 39</inkml:trace>
  <inkml:trace contextRef="#ctx0" brushRef="#br0" timeOffset="9467.5019">14422 2651,'0'0,"0"0,0 0,-2-7,2 7,0-8,0 8,6-10,7 1,-13 9,15 0,1 7,-16-7,14 16,-3 4,-13 9,-9 1,-4 1,-13 2,-3-4,0-2,0-2,31-25,-26 24,9-2,17-22,-5 24,9-5,15 3,8-5,2-4,-29-13,31 8,-31-8,26 7,-9 4,-17-11,6 13,-7 1,-9 3,10-17,-9 22,6 1,7 5,6 2,15-1,3 2,-3 0,-3-2,-3-1,-7 0,-4-1,-6 0,-5-3,-14 2,-6 4,-11-1,-15 4,-21 2,-21 7,-34 7,-29 14</inkml:trace>
  <inkml:trace contextRef="#ctx0" brushRef="#br0" timeOffset="21899.6521">5530 5912,'0'0,"0"0,0 9,-1 15,-3 4,-2 11,-2 8,-3 3,-5 4,3 5,-4 2</inkml:trace>
  <inkml:trace contextRef="#ctx0" brushRef="#br0" timeOffset="22993.1151">6387 4821,'0'0,"-5"7,-9 6,-12 10,-6 6,-6 9,-1 2,3-1,1-3,4-4,31-32,-23 27,23-27,-17 22,17-22,-5 15,12-8,16-8,-23 1,25-3,-25 3,29-4,-29 4,29-3,-6 9,-8 8,-12 2,-13 6,-4 4,-8 2,-5 3,1-2,-3 2,5-3,4-3,20-25,-11 25,2 0,9-25,-3 24,3-24,2 24,-2-24,3 21,-3-21,4 19,-4-19,4 14,-4-14,2 8,-2-8,1 4,-1-4,0 2,0-2,-1 0,1 0,0 0,0 0,1 0,-1 0,5 1,2-5,-7 4,7-6,6-1,5 2,-18 5,18-6,4 7,-6 7,-16-8,19 11,-6 7,0 13,-3 5,-5 3,-5 4,-1 5,-2-2,0-1,-1-3,2-5,1-3,2-2,1-5,-2-27,3 29,7 0,9-4,1-5,11-7,6-11,5-9,8-15,10-12,5-8,-5-14</inkml:trace>
  <inkml:trace contextRef="#ctx0" brushRef="#br0" timeOffset="23399.2754">6756 5057,'0'0,"0"0,-1-8,5-3,13-3,6 5,3 3,6 6,-2 8,-9 10,0 7,-4 9,-9 7,-8 8,-8 3,-11 7,-8-5,-6-4,-3-7,4-7,32-36,-29 26,29-26,-25 23,14-8,16-4,15-8,18-5,12-3,20-6,6-2,8-2</inkml:trace>
  <inkml:trace contextRef="#ctx0" brushRef="#br0" timeOffset="23586.7333">7483 5471,'0'0,"1"13,-1 10,-1 12,2 2,0 9,1-1,3-1,-5-44,9 38</inkml:trace>
  <inkml:trace contextRef="#ctx0" brushRef="#br0" timeOffset="24055.354">7845 4908,'0'0,"4"-6,4-5,10-3,11 1,8 6,5 5,-1 10,-4 7,-8 8,-10 4,-7 6,-10 2,-11 4,-12 1,-14 4,-2-6,37-38,-35 32,35-32,-30 23,20-7,17-7,18-7,12-2,6 0,2 2,-3 4,-3 7,-8 2,-6 2,-12 4,-5 1,-11 0,-10 1,-2 1,-15 2,-4-1,-12-1,-8 0,-8-4,-4-7</inkml:trace>
  <inkml:trace contextRef="#ctx0" brushRef="#br0" timeOffset="24289.7404">8526 5307,'0'0,"1"11,-5 12,-1 6,-2 8,-3 8,-1-5,-2-1,13-39,-10 33,2-9</inkml:trace>
  <inkml:trace contextRef="#ctx0" brushRef="#br0" timeOffset="24805.2249">8919 4743,'0'0,"-5"6,-1 15,-6 15,-8 8,-4 13,-1 6,-2 1,1-7,11-10,15-47,-8 39,8-9,13-13,7-7,7-8,7-5,4-6,1-5,4-3,1-8,-2-5,-5 1,0-2,-37 31,26-29,-10 1,-11-4,-5 32,-4-27,4 27,-11-20,-5 8,-3 7,1 16,4 12,6 10,3 11,2 5,6 4,2-2,1-6,9-4,-2-9,5-10,2-7,4-7</inkml:trace>
  <inkml:trace contextRef="#ctx0" brushRef="#br0" timeOffset="25367.5945">9502 4382,'0'0,"7"0,7 3,1 10,0 8,1 6,-6 8,-14 5,-9 3,-10-2,-8-3,-5 1,7-8,29-31,-30 28,9-2,10 0,11-26,0 23,12-3,16-4,3-1,3-4,-5 2,-29-13,23 14,-8 2,-2 2,-5 6,2 1,8 4,5 2,10 1,4 1,4 1,-3 2,-7-1,-9-2,-12 0,-16-5,-13-4,-13 1,-11-5,-12 2,-10-2,-9 1,-6 0,-3 0,7-8</inkml:trace>
  <inkml:trace contextRef="#ctx0" brushRef="#br0" timeOffset="26070.5193">9839 4203,'0'0,"4"5,8 5,8 4,12 6,9 8,12 9,5 5,3 8,0 9,-6 4,-1 9,-7 2,-5 2,-9 2,-7 1,-11-4,-3 1,-5 2,-9 4,-6-2,-10 7,-13 0,-11 2,-13-3,-11 2,-10-1,-4-2,-6-3,-3-2,3-4,7-7,5-8,15-10,59-51,-44 41,44-41,-33 27,11-17,12-22,10 12</inkml:trace>
  <inkml:trace contextRef="#ctx0" brushRef="#br0" timeOffset="67393.3979">4197 5020,'0'0,"0"0,0 4,-2 8,-3 8,-1 5,-3 4,-7 6,-5 1,2-1,-3-2,22-33,-22 31,22-31,-16 24,16-24,-12 19,12-19,-6 11,1-9,10-11,6-6,-2-9,4-5,3-7,0 2,7-3,-8-1,5 4,-6 3,-14 31,9-28,-9 28,5-21,-5 21,5-14,-5 9,6 12,-4 15,1 6,2 9,-2 10,1 4,2 0,-2 9,-2-1,-1 3,6-2,-1-6,0-5,0-1,0-3,2-4,-2 0,-2-3,-1-5,-3-33,0 35,-1-3,-5-4,0-2,6-26,-13 21,-5-6,-9-4,-2-3,2-3,-2 0,29-5,-31 5,3 1,28-6,-28 7,28-7,-24 6,24-6,-15 4,15-4,-10 3,10-4,16-2,7-3,9-2,10-1,4 0,7-4,3 1,3-1,-4 2,0 1,-6-2,-3 2,-8 0,-3 3,-35 7,27-5,-27 5,26-3,-26 3,19-2,-9 2,-10 5,-6 4,-14 4,-6 1</inkml:trace>
  <inkml:trace contextRef="#ctx0" brushRef="#br0" timeOffset="90652.1892">10584 5685,'0'0,"0"0,4 0,12-3,24-4,16-5,15-1,15 1,8 2,0 5,-9 7</inkml:trace>
  <inkml:trace contextRef="#ctx0" brushRef="#br0" timeOffset="90886.5345">10661 6035,'0'0,"15"-1,21-6,20-9,31 2,18-3,16-1,0 2</inkml:trace>
  <inkml:trace contextRef="#ctx0" brushRef="#br0" timeOffset="91558.5761">12225 5550,'0'0,"3"14,3 14,1 17,4 3,0 3,-11-51,12 42,-12-42,6 28,-6-28,4 16,-5-10,0-17,-1-11,0-7,2-11,3-4,3-4,2-2,6 2,1 11,3 12,-18 25,18-18,9 14,8 11,-4 8,2 9,-2 6,-6 1,-9 0,-3 3,-8-6,-5-28,0 26,0-26,-6 23,-4-11,0-15,-1-7,0-13,3-3,4-10,7-5,5-4,5 4,10 5,6 8,4 11,6 10,4 9,4 7,-7 4,-2 7,-7 9,-3 0,-6 3,-2 7,-5 0,-8-1,-3 1,-7-4,3-35,-8 33,8-33</inkml:trace>
  <inkml:trace contextRef="#ctx0" brushRef="#br0" timeOffset="91761.667">13242 5378,'0'0,"3"6,3 11,2 12,1 9,-1 7,-7 8,1-6</inkml:trace>
  <inkml:trace contextRef="#ctx0" brushRef="#br0" timeOffset="91933.4957">13131 5249,'0'0,"0"0,7 2</inkml:trace>
  <inkml:trace contextRef="#ctx0" brushRef="#br0" timeOffset="92308.7021">13521 5384,'0'0,"6"8,5 7,1 9,3 5,-2 0,-4 4,-9-33,5 27,-5-27,-1 22,-3-11,-3-11,-1-15,1-4,5-8,2-9,1-3,7-4,3 4,10 5,2 10,7 8,3 8,0 11,-1 4,2 6,-5 7,-7 6,3 5,-12 10,-5-3,-5 9,-3-3,-9 0,-4-8</inkml:trace>
  <inkml:trace contextRef="#ctx0" brushRef="#br0" timeOffset="93890.2907">14719 4223,'0'0,"0"0,-2 7,-11 12,-14 9,-11 9,-6 10,-14 3,-3 7,-2 3,-6 2,7-3,7-6,12-9,9-7,34-37,-18 31,13-4,15-5,11-7,13-7,11-6,8-5,6 0,0 4,3 3,-10 5,-10 7,-12 4,-10 9,-9 8,-12 3,-12 2,1 7,-6 3,-1 3,-6 5,-1 4,-1 0,0-2,6 2,3-3,10-9,9-5,4-4,9-5,3 1,5-1,0 3,4 7,-1 6,1 10,-6 7,0 6,-1 4,-7 5,-2 2,-2 5,-10 4,2 6,0 4,-6 2,6-1,-4 1,-2-5,5-9,1 4,2-5,0-4,8 2,2-6,2-5,2-6,3-4,2-5,5-9,2-8,4-5,7-9,5-6,6-7,8-8,4-4,4-6,5 0,-1-3,-3 1,-9 0,-4-1,-54-1,42 0,-42 0,34-3</inkml:trace>
  <inkml:trace contextRef="#ctx0" brushRef="#br0" timeOffset="96646.801">4061 7275,'0'0,"0"0,1 3,-2 10,-1 4,4 11,2 2,3 4,3 2,-2 2,-2 2,1-1,-1-1,2-4,-8-34,9 29,-9-29,9 24,-9-24,9 19,-1-12,-2-12</inkml:trace>
  <inkml:trace contextRef="#ctx0" brushRef="#br0" timeOffset="97084.2497">4091 7110,'0'0,"0"0,0 0,-3 7,-5 3,8-10,-16 9,-4-1,20-8,-20 1,20-1,-15-9,3-7,12 16,-1-21,11 4,-10 17,18-10,3 12,-21-2,20 10,-20-10,17 16,-11 3,-6-19,-1 17,-12-4,13-13,-13 8,-4-6,17-2,-20-6,20 6,-14-10</inkml:trace>
  <inkml:trace contextRef="#ctx0" brushRef="#br0" timeOffset="98502.3278">6546 6628,'0'0,"0"0,-9 1,9-1,-7 2,4 3,10-3,16-2,18-3,19-8,20-6,19-6,16-4,18-1,12-2,10 3,8 0,1-2,2 2,-4 1,-3 0,-4 3,-9 4,-8 3,-10 4,-16 5,-14 3,-14 2,-84 2,67 2,-67-2,50 2,-30-2</inkml:trace>
  <inkml:trace contextRef="#ctx0" brushRef="#br0" timeOffset="98925.7187">6702 6789,'0'0,"0"0,10-4,25-4,18-4,15-1,13 1,13-2,8-1,10 1,6-4,4 2,8-5,2 1,3 4,-1-2,-4-2,-2 5,-7-2,-2 6,-11-1,-5 3,-16 3,-18 1,-69 5,49-5,-20 2,-31 0,-26-4</inkml:trace>
  <inkml:trace contextRef="#ctx0" brushRef="#br0" timeOffset="99519.3388">8105 7056,'0'0,"6"-6,3-5,1-7,-7-2,-4-2,-7 3,-8 2,-9 5,-7 1,-4 5,-9 6,-2 8,-10 5,3 4,0 3,5 4,49-24,-36 26,18 4,11 4,23-1,11-2,14-3,6-6,7 1,7-2,1 0,-5-2,-8 1,-49-20,42 21,-8-3,-34-18,25 24,-9-1,-13 1,-7-3,-14-1,-10-3,-11 0,-11-2,-15 3,-9-2,-9 2,1 2,1 3,7 0,6-6</inkml:trace>
  <inkml:trace contextRef="#ctx0" brushRef="#br0" timeOffset="104529.3421">15750 4167,'0'0,"-5"0,-10 7,-12 10,-18 9,-3 9,-12 14,-3 5,7 8,-3 7,11 1,12 1,10 0,11-8,11-3,9-10,6-8,10-8,5-6,5-5,4-9,2-5,3-7,3-7,3-7,1-4,4-2,1 1,-4 1,-7 2,-41 14,33-13,-33 13,25-10,-25 10,16-6,-16 6,9-5,-9 5,3-3,-5 7,2-4</inkml:trace>
  <inkml:trace contextRef="#ctx0" brushRef="#br0" timeOffset="106578.0584">16287 4796,'0'0,"0"0,-2 3,1 11,2 7,-3 7,4 12,0 5,0-1,3 6,-4-5,0-3,1-4,-2-5,0-33,2 28,-2-28,2 26,-2-26,-2 24,2-24,-2 15,2-12,-3-9</inkml:trace>
  <inkml:trace contextRef="#ctx0" brushRef="#br0" timeOffset="107249.9047">15820 6044,'0'0,"0"0,-4-2,-15 2,-7 4,-2 7,-9 7,-1 9,-7 10,-2 13,-5 7,0 7,9-2,9 2,9-4,12-4,11-6,4-5,8-5,9-7,1-7,10-7,6-5,6-11,-1-5,7-4,2-1,-4 0,0 3,-46 4,42-2,-42 2,35-2,-35 2,28 1,-28-1,19 1,-19-1,12 7,-12-7</inkml:trace>
  <inkml:trace contextRef="#ctx0" brushRef="#br0" timeOffset="108179.2649">16333 6697,'0'0,"0"0,0 12,0 14,0 13,3 6,2 4,0-3,-1 1,-1-6,2-4,-2-2,-3-6,0-29,0 26,0-26,3 21,-3-21,-1 17,1-17,-1 11,1-11,1-1</inkml:trace>
  <inkml:trace contextRef="#ctx0" brushRef="#br0" timeOffset="108741.6652">15894 8022,'0'0,"-17"16,-10 18,-6 16,-7 13,3 6,12-5,12-6,9-9,12-7,10-10,6-7,7-6,2-8,5-5,4-6,2-3,-1-5,0-2,1 2,-5 0,-7-1,-32 9,31-7,-31 7,28-3,-28 3,23-6</inkml:trace>
  <inkml:trace contextRef="#ctx0" brushRef="#br0" timeOffset="109100.9234">16524 8488,'0'0,"0"0,0 7,1 16,1 4,3 6,-3 3,3-1,-3-2,0-1,0-3,0 3,0-1,-2-31,3 29,4-1,-7-28,6 27,-6-27,6 22,-6-22,4 15,-2-13,-2-14,-3-9</inkml:trace>
  <inkml:trace contextRef="#ctx0" brushRef="#br0" timeOffset="110678.8524">16683 5017,'0'0,"0"0,-3-4,-3-10,6 14,-8-18,-1-1,-3-3,12 22,-9-22,0 1,9 21,-4-22,7 3,20 8,4 3,8 14,3 8,3 7,-10 4,-3 8,-6 2,-12 4,-8 3,-6 1,-9 1,-3-5,-7 0,-3-6,-1-1,5-3,22-29,-23 28,23-28,-17 25,17-25,-12 20,15-6,16-12,13-4,9-8,9-1,1 2,-2 1,0-2,-49 10,41-6,-41 6,33-4,-33 4,26-2,-26 2,13 0,-10 4,-14 5</inkml:trace>
  <inkml:trace contextRef="#ctx0" brushRef="#br0" timeOffset="111858.6619">16555 6695,'0'0,"1"-8,6-4,4-1,12 1,13 5,4 7,1 6,-1 8,-4 10,-11 5,-8 1,-7 3,-12 1,-11-4,-4-4,-12-2,29-24,-27 23,27-23,-27 19,27-19,-22 15,8-5,13-8,8-4,18-2,2 1,8 4,4 5,1 4,-3 4,-37-14,30 15,-30-15,22 16,-8 3,-14-19,5 22,-12 1,-16 0,-11-4,-10-1,-12-4,-9-2,2 2</inkml:trace>
  <inkml:trace contextRef="#ctx0" brushRef="#br0" timeOffset="112881.001">16894 8347,'0'0,"0"0,3 6,0 11,1 10,-6 10,-2 8,-5-2,2 2,-4-2,-2-4,2-7,11-32,-7 29,7-29,-3 25,9-5,-6-20,16 15,10-4,11-9,5-3,-1-2,-2-5,-1 2,-5-1,-33 7,30-4,-5-5,-25 9,20-10,-8-4,-6-2,-6 16,-2-23,2 23,-9-20,-5 1,14 19,-20-14,20 14,-16-8,16 8,-12 0,5 11,3 15,3 4,4 1,3 6,2 0,-2-5,1 0,-4 1,0-3,-3-30,8 23,-8-23,6 22,-6-22,4 17,-2-6,-2-11,3 1</inkml:trace>
  <inkml:trace contextRef="#ctx0" brushRef="#br0" timeOffset="113231.0035">18004 8235,'0'0,"14"0,16 0,10 0,15 0,2 0,-2 2,-8 0,-47-2,42 1,-9-1,-33 0,20-7</inkml:trace>
  <inkml:trace contextRef="#ctx0" brushRef="#br0" timeOffset="113449.7916">18100 8029,'0'0,"0"11,1 14,2 14,0 11,-3 9,2 9,-1 1,-2 5,-1-4,1-10</inkml:trace>
  <inkml:trace contextRef="#ctx0" brushRef="#br0" timeOffset="113902.7937">17567 6410,'0'0,"13"-1,12-1,18-1,19 2,9 1,5-1,-4 1,-10 0,-10 0,-12-9</inkml:trace>
  <inkml:trace contextRef="#ctx0" brushRef="#br0" timeOffset="114105.8952">17764 6162,'0'0,"0"0,0 2,-1 16,0 6,5 11,2 11,5 13,-5 10,-3 9,-7 4,-3 3</inkml:trace>
  <inkml:trace contextRef="#ctx0" brushRef="#br0" timeOffset="114558.9444">17472 4734,'0'0,"10"-3,9-5,16-6,23-2,9 2,1-2,3 5,-2 2,-13 0,-6 2,-50 7,38-9</inkml:trace>
  <inkml:trace contextRef="#ctx0" brushRef="#br0" timeOffset="114777.6101">17719 4414,'0'0,"1"14,-1 13,0 16,1 16,-4 8,2 4,-3 5,5-1,4-1,3-2</inkml:trace>
  <inkml:trace contextRef="#ctx0" brushRef="#br0" timeOffset="115895.9097">18848 3764,'0'0,"-5"4,-12 7,0 7,-16 9,-5 8,-2 9,-1 4,-4 7,1 6,8-1,5-3,13-6,11-6,10-7,8-5,11-4,4-5,8-7,3-3,7-6,0-7,1-6,-2-4,-1-1,-7-3,-5-2,-30 15,19-17,-13-1,-13-4,-6 4,-4 2,17 16,-23-13,9 2,14 11,-12-14,12 2,10-4,7 5,7 3,2 9,-26-1,28 3,-1 5,-6 9,1 5,-9 9,-8 6,-2 3,-3 9,0-1,2 6,6 2,-4-3</inkml:trace>
  <inkml:trace contextRef="#ctx0" brushRef="#br0" timeOffset="116825.4959">19072 5611,'0'0,"-8"2,-11 3,-4 11,-14 9,-4 7,2 11,-7 11,4 10,4 4,5 3,4-1,10-8,10-6,9-8,7-7,8-5,8-8,7-8,0-6,4-6,3-7,5-8,-2-2,3-7,-5-2,-3-1,-35 19,29-19,-8-1,-13 0,-8 0,-13 3,-6 0,-5 2,-1 1,25 14,-25-11,10-2,4 0,16-1,7 3,4-1,8 6,-24 6,26 0,0 6,0 13,-8 7,-6 8,-5 6,-4 4,-7 6,1 1,1 2,5 0,1-5</inkml:trace>
  <inkml:trace contextRef="#ctx0" brushRef="#br0" timeOffset="117700.2902">19136 7742,'0'0,"-9"0,-9 4,-13 9,-4 10,-8 13,-3 15,1 11,2 6,4 5,7 2,13-5,8-10,15-8,6-4,4-11,8-7,3-4,3-7,5-9,0-5,2-6,3-7,-2-4,-2-3,-5-3,-29 18,24-19,-7-1,-17 20,8-25,-8 25,-1-23,1 23,-6-23,6 23,-10-20,10 20,-4-20,4 8,13 9,2 6,3 12,2 11,-2 9,-2 8,-4 4,3 3,-2 0,-4-3,1-2,1-3,-11-42,9 38,-9-38</inkml:trace>
  <inkml:trace contextRef="#ctx0" brushRef="#br0" timeOffset="118735.854">19955 3219,'0'0,"0"0,0 0,0-2,-3 7,-13 13,-5 9,-12 8,-12 12,-7 10,-4 11,-6 8,-2 10,4 7,6 1,6 1,9 1,7-6,13-5,13-10,9-5,11-14,5-4,7-11,5-8,4-10,4-6,2-9,3-2,2-6,0 0,-4 0,-6 1,-1 0,-35-1,30 3,-30-3,25 2,-25-2,19 4,-10 1</inkml:trace>
  <inkml:trace contextRef="#ctx0" brushRef="#br0" timeOffset="119912.3589">20153 3785,'0'0,"0"0,3-3,6-4,4 0,5 3,-18 4,18 2,3 4,3 15,-4 5,-4 5,-6 5,-7 4,-10 4,-8 3,-10 0,-7-6,-1-5,3-7,0-4,1-6,29-19,-25 18,25-18,-14 14,8-4,18-5,10-4,21-3,15-5,15-4,12-3</inkml:trace>
  <inkml:trace contextRef="#ctx0" brushRef="#br0" timeOffset="120084.1612">20980 4149,'0'0,"-3"12,-3 15,-2 17,-5 8,0 6,-4 4,1-2</inkml:trace>
  <inkml:trace contextRef="#ctx0" brushRef="#br0" timeOffset="120615.2834">19874 5439,'0'0,"-19"24,-5 16,-3 20,-8 18,7 7,12-3,9-2,11-8,11-8,11-2,4-5,7-3,1-5,10-3,3-9,2-6,3-10,3-13</inkml:trace>
  <inkml:trace contextRef="#ctx0" brushRef="#br0" timeOffset="121058.2637">20286 5586,'0'0,"0"0,0 0,2-2,3 2,17 4,6 9,0 8,1 7,-6 7,-11 2,-16 2,-5-3,-4-1,13-35,-24 27,24-27,-23 20,23-20,-17 13,13-9,18-4,16-4,12-1,3 5,-1 6,-4 5,-9 3,-5 5,-26-19,18 22,-14 3,-17 6,-6-2,-12 1,-5-2,-7-7,-3 1,-10 0,3-4</inkml:trace>
  <inkml:trace contextRef="#ctx0" brushRef="#br0" timeOffset="121276.9848">20948 6118,'0'0,"-2"10,-2 9,-9 18,0 8,3 9,-6 5,-1 2,-3 3</inkml:trace>
  <inkml:trace contextRef="#ctx0" brushRef="#br0" timeOffset="121745.587">20143 7535,'0'0,"-7"10,-11 13,-15 20,-8 16,-4 13,-3 11,6 3,5 4,10 0,5 0,10-4,12-11,12-2,9-9,10-8,13-8,7-8,7-12,4-9,4-17,0-11,-9-11,-1-8</inkml:trace>
  <inkml:trace contextRef="#ctx0" brushRef="#br0" timeOffset="122215.1455">20484 7914,'0'0,"0"-8,0 8,2-13,-2 13,4-12,0 6,1 14,-1 12,-5 17,-3 11,-8 9,-4 2,-3-2,3-6,0-4,16-47,-7 37,7-11,13-3,9-14,8-9,9-8,5-5,0-5,2-8,-1 0,-6-2,-3 0,-9 0,-12 5,-14-1,-7 2,6 22,-13-20,-4 5,17 15,-20-9,2 8,5 11,2 12,0 9,3 10,8 2,-1 2,5 4,4 0,1 0,2-3,1-3,5-10,2-6</inkml:trace>
  <inkml:trace contextRef="#ctx0" brushRef="#br0" timeOffset="122424.925">21165 8370,'0'0,"0"9,0 16,-2 11,1 9,-6 8,-1 2,0-3,8-52</inkml:trace>
  <inkml:trace contextRef="#ctx0" brushRef="#br0" timeOffset="135048.0259">21914 3092,'0'0,"0"0,0 1,-5 8,-9 3,-8 9,-3 2,-10 10,-3 2,-5 2,-4 3,1 1,6-4,40-37,-31 35,14-6,17-29,-6 26,15-8,12 0,5-8,7-5,-33-5,34 2,-2-2,-32 0,26 0,-5 3,-16 9,-7 6,-12 5,-9 2,-8 0,0 0,-2-1,33-24,-28 21,28-21,-22 19,15-3,10 3,14-5,8 1,-3 2,0 8,-3 3,-7 8,-9 0,-6 6,-2-5,0-3,-3-5,0-1,1-2,7-26,-1 24,9-1,8-3,7-6,12-7,13-10,8-14,6-9,7-9,7-9</inkml:trace>
  <inkml:trace contextRef="#ctx0" brushRef="#br0" timeOffset="135532.2311">22310 3355,'0'0,"0"0,-3-6,3 6,1-15,6-7,-7 22,17-27,10 4,4 12,2 7,-4 13,-7 9,-10 7,-6 3,-12 9,-9 2,-13-1,-5-1,33-37,-30 32,30-32,-28 26,11-6,24-8,11-9,13-6,9-1,4 0,-3-1,-3 2,-38 3,35 4,-8 4,-8 12,-4 1,-9 4,-9 0,-7 2,-8-3,-7-1,-4 1,-6-7,-7 1,-2-2</inkml:trace>
  <inkml:trace contextRef="#ctx0" brushRef="#br0" timeOffset="135750.9363">23002 3765,'0'0,"1"8,-6 13,0 9,-5 4,3 4,7-38,-7 34,3-11</inkml:trace>
  <inkml:trace contextRef="#ctx0" brushRef="#br0" timeOffset="136225.3823">23276 3177,'0'0,"2"10,-2 5,-1 14,-8 13,-4 4,-5 3,2 3,-3-2,19-50,-14 44,4-6,5-4,5-34,7 21,6-10,15-9,5-11,4-6,-1-7,0-2,-4-3,-32 27,27-29,-8-1,-19 30,12-29,-12 29,4-26,-10 8,-3 14,-1 8,-2 9,3 12,2 5,4 5,4 2,3 2,4-3,2-1,1-6,3-6,2-11</inkml:trace>
  <inkml:trace contextRef="#ctx0" brushRef="#br0" timeOffset="136796.9383">23737 2920,'0'0,"0"0,7 0,8-1,3 4,6 2,0 8,-4 4,-9 7,-4 1,-13 7,-5 0,-10 2,-1-1,-1-3,2-5,5-3,5 0,11-22,-6 21,10-1,-4-20,12 17,-12-17,15 13,2-3,-17-10,7 12,-7 1,-5 5,-4 2,-1 2,6-1,10 2,9 0,12-1,9 3,6-3,-1 2,-5 0,-8 0,-10 1,-13 3,-16-1,-13-1,-9 3,-12 1,-10 1,-6-5,-1-1,1-7</inkml:trace>
  <inkml:trace contextRef="#ctx0" brushRef="#br0" timeOffset="137693.4829">24053 2716,'0'0,"0"0,0 0,1-4,-1 4,1-6,2 4,6 3,9 8,1 7,10 10,3 6,8 8,0 9,3 5,2 4,-3 7,-11 0,-7 5,-4 4,-19 1,-5 1,-7-1,-8 0,-9-5,-3-6,-14-3,-5 0,-7 0,-12 4,-8 6</inkml:trace>
  <inkml:trace contextRef="#ctx0" brushRef="#br0" timeOffset="138997.4674">21679 5105,'0'0,"0"0,-4 4,-10 17,-10 10,-7 8,-7 7,-2 0,-3-2,9-5,34-39,-29 30,15-7,19-7,14-10,8-7,8-3,0-2,-2 2,-33 4,29 0,-10 10,-8 9,-12 9,-13 4,-11 3,-3-1,28-34,-27 30,27-30,-23 25,11-5,12-4,0-16,9 8,6 3,-2 5,-2 6,-9 5,-6 11,-5 9,-6 3,-4 0,2 0,2-2,1-7,7-5,9-3,6-2,7-10,5-1,5-5,5-6,3-7,7-4,7-12,5-5,8-8</inkml:trace>
  <inkml:trace contextRef="#ctx0" brushRef="#br0" timeOffset="139403.6282">22231 5317,'0'0,"6"0,10-1,7 3,4 6,8 2,0 7,-6 9,-3 6,-14 6,-17 9,-5 1,-12 1,-9 0,-6-7,-4-7,0-1,5-10,36-24,-29 18,29-18,-20 11,13-3,20-9,18-5,19-4,16 1,14-1,6-1</inkml:trace>
  <inkml:trace contextRef="#ctx0" brushRef="#br0" timeOffset="139575.4671">22859 5755,'0'0,"1"10,-1 11,0 10,2 4,5 5,-1-1,-3 5,-3-44</inkml:trace>
  <inkml:trace contextRef="#ctx0" brushRef="#br0" timeOffset="140591.8139">23772 4992,'0'0,"0"0,3 9,3 10,0 7,-5 7,0-1,-1-32,-8 33,-2-3,10-30,-9 30,9-2,7-3,12-8,5-5,-24-12,25 7,-7 2,-18-9,8 13,-12 4,4-17,-12 23,-3 0,4 2,15-1,8-3,16 1,4 1,9-3,-7 3,-4 1,-9 0,-13 0,-9 4,-10 1,-10 1,-9 1,-6-1,-4 0,-5-2,3-3,2-7</inkml:trace>
  <inkml:trace contextRef="#ctx0" brushRef="#br0" timeOffset="141076.0938">24169 4758,'0'0,"6"10,13 10,5 19,8 9,8 14,0 3,0 7,0 2,-3 4,-2 1,-7-2,-5-1,-6-5,-7-2,-11 3,-10-2,-12-2,-9 3,-10-3,-6-4,-3-4,-10-2,-4-5,0-2,-1-7,3-6,10-8,3-7,7-7,7-12</inkml:trace>
  <inkml:trace contextRef="#ctx0" brushRef="#br0" timeOffset="142185.2103">22046 7318,'0'0,"-5"4,-8 9,-6 12,-14 4,-3 12,1-2,-1 1,36-40,-25 36,12-3,20-9,11-8,12-8,4-5,0-3,-7 4,-9 6,-9 4,-10 16,-13 1,-10 10,-5 5,-3-1,-1-3,33-42,-23 36,7-6,14-9,2-21,13 17,10-3,10 2,-1 4,-5 8,-8 8,-14 7,-9 5,-10 3,-3 0,-5-3,22-48,-25 44,3-7,10-4,13-8,15-4,10-12,11-8,16-12,7-7,9-9,1-6,0-7</inkml:trace>
  <inkml:trace contextRef="#ctx0" brushRef="#br0" timeOffset="142747.5643">22582 7607,'0'0,"0"0,-2-9,1-8,5-5,-4 22,11-21,5 3,-16 18,25-12,5 12,-1 15,-2 7,-8 12,-6 5,-9 5,-7 0,-9 2,-5-4,-7 2,0-8,2-1,-2-7,3-7,21-21,-18 19,7-6,12-4,10-5,10-3,8-5,13 0,5-2,3-2,5 1,-3 3,-2-3,-50 7,43-4,-6-3</inkml:trace>
  <inkml:trace contextRef="#ctx0" brushRef="#br0" timeOffset="142966.2547">23293 8085,'0'0,"-5"12,-2 8,1 10,-3 8,1 2,-3-3,11-37,-10 33</inkml:trace>
  <inkml:trace contextRef="#ctx0" brushRef="#br0" timeOffset="153659.5161">23090 5298,'0'0,"0"6,0 14,-3 7,-3 14,0-1,-3 7,-3-6,0-2,12-39,-6 32,3-3,8-9,7-6,6-7,8-7,3-7,6-2,0-8,-2-2,-1-4,-7 3,-2-7,-6 2,-17 25,9-19,-9 19,0-18,-8 5,-4 10,-3 12,2 9,4 14,-3 10,7 10,4 7,2 2,5 8,-6 0,6 2,-5 1</inkml:trace>
  <inkml:trace contextRef="#ctx0" brushRef="#br0" timeOffset="154476.897">23522 7504,'0'0,"-1"-8,-5-3,6 11,-6-15,6 0,8 2,11 6,8 8,9 9,3 7,-5 8,-2 6,-10 0,-10 2,-10-2,-10 1,-11-3,-9-5,28-24,-26 18,26-18,-21 13,7-7,13-2,16-4,10-2,7 0,11 1,-1 2,3 6,-8 5,-6 5,-8 6,-10 2,-10 1,-9 2,-5-2,-11 3,-6 0,-9-1,-11-1,-2-5,-8-6,-1-7,59-9</inkml:trace>
  <inkml:trace contextRef="#ctx0" brushRef="#br0" timeOffset="155304.8455">24074 7147,'0'0,"0"0,7-6,7-1,11 2,2 7,3 6,-6 11,-7 9,-7 5,-6 2,-13 3,-8-4,-4 0,-1-5,1-4,8-3,5 0,16-7,8-2,8-2,7-5,-31-6,34-1,-34 1,29 2,-11 8,-12 8,-11 4,-4 2,0 4,4-2,6-2,6 0,8 4,7 0,7 3,-1 5,-7 0,-3-1,-10 2,-12-1,-8-4,-8 1,-4-4,-7-2,1-6,-3-3,-3-7,2-9</inkml:trace>
  <inkml:trace contextRef="#ctx0" brushRef="#br0" timeOffset="155851.5666">24360 6825,'0'0,"0"0,0 0,1-1,-1 4,0-3,6 4,7 7,9 6,6 8,7 5,3 8,7 6,-2 10,2 0,0 5,-6 4,-11 6,-7-3,-7 4,-13-3,-2 3,-9-1,-2 1,-5 4,0 0,-7 3,-3-4,-2-4,-3-5,-1-10,-4-17</inkml:trace>
  <inkml:trace contextRef="#ctx0" brushRef="#br0" timeOffset="157451.4138">25256 2270,'0'0,"17"-1,7 3,16 3,17 5,5 3,2 5,-2 5,-10-3,-6 5,-10 0,-10-1,-8 5,-5 4,-11 3,-4 7,-11 8,-7 3,-9 3,-10 6,-6 4,0 0,-5 6,1 3,4 4,9 1,6-2,14-4,11 0,11-10,15-10,12-6,11-10,11-6,11-7,7-6,7-1,0-3,0 1,-6-2,-6 1,-9 1,-10-2,-14 5,-10 1,-9 6,-9 7,-14 6,-5 6,-13 5,-7 9,-7 11,-8 2,-3 12,-2 7,-4 10,3 3,4 7,3 5,2 5,1 6,6 1,5 4,5 3,11 1,5-5,16 4,7-4,9-1,8 0,11-4,3-4,10-2,7-6,4-2,4-1,-3-2,-2-3,-3-3,-12-6,-8-4,-11-1,-8-6,-7 1,-9-1,-8-8,-9-4,-15 1,-8-5,-12-2,-10-2,-14-6,-2-5,-13-3,1-5,-10-9,-7-4</inkml:trace>
  <inkml:trace contextRef="#ctx0" brushRef="#br0" timeOffset="157920.0641">25046 3787,'0'0,"0"0,2 6,-2 14,1 17,-4 12,-10 13,-6 9,-9 7,-6 5</inkml:trace>
  <inkml:trace contextRef="#ctx0" brushRef="#br0" timeOffset="158109.6876">25082 3526,'0'0,"0"0,0 0,1 1,1 8,-4 16</inkml:trace>
  <inkml:trace contextRef="#ctx0" brushRef="#br0" timeOffset="158515.819">25055 6103,'0'0,"2"14,-5 11,-3 12,0 11,-5 1,-5-5</inkml:trace>
  <inkml:trace contextRef="#ctx0" brushRef="#br0" timeOffset="158703.2448">24919 5800,'0'0,"0"0,0 3,2 14,5 9</inkml:trace>
  <inkml:trace contextRef="#ctx0" brushRef="#br0" timeOffset="169259.655">6659 10890,'0'0,"6"-2,6-2,10-5,15-5,11-2,9 2,4 0,4 1,7 3,0 6,-5-1,-8 9,-11 2</inkml:trace>
  <inkml:trace contextRef="#ctx0" brushRef="#br0" timeOffset="169462.7379">6660 11264,'0'0,"14"-8,14-5,18-11,31-5,10-1,9-1,6 7,-3 6,-10 4</inkml:trace>
  <inkml:trace contextRef="#ctx0" brushRef="#br0" timeOffset="170075.6034">7843 10965,'0'0,"9"10,5 9,5 14,3 8,-1 9,-2 3,-7-1,-4-4,-9-4,1-44,-9 33,-5-12,-1-18,3-17,0-15,5-8,7-6,5-3,2-7,7 0,7 2,4 8,10 8,5 16,-2 12,3 13,-1 12,-9 12,0 6,-8 5,-6 2,-8-2,-9-3,-10-7,10-31,-17 26,0-11,2-15,5-14,7-4,10-10,5-6,8-2,5-5,6-2,10 7,6 7,2 13,6 11,-5 11,-1 9,-7 8,0 6,-7 9,-5-1,-7 3,-8-2,-8-1,-6 2,-1-39,-7 34,7-34</inkml:trace>
  <inkml:trace contextRef="#ctx0" brushRef="#br0" timeOffset="170263.0657">9088 11065,'0'0,"3"11,5 10,3 12,1 7,-1 6,-11-46,4 45</inkml:trace>
  <inkml:trace contextRef="#ctx0" brushRef="#br0" timeOffset="170434.9025">8887 10760,'0'0,"0"0,4 1,16 5</inkml:trace>
  <inkml:trace contextRef="#ctx0" brushRef="#br0" timeOffset="170747.3239">9325 11094,'0'0,"4"9,-4-9,3 14,-3-14,2 17,-2-17,2 17,-1-8,-4-18,4-11,1-7,5-8,7-5,9 0,7 6,8 9,2 9,4 11,0 14,0 10,-2 11,-5 10,-4 10,-10 3,-7 4,-12 4,-9-2,-13-5</inkml:trace>
  <inkml:trace contextRef="#ctx0" brushRef="#br0" timeOffset="171684.6032">10966 9612,'0'0,"0"0,-11 6,-20 18,-21 6,-14 9,-8 9,-4 1,8 2,8-3,15-8,16-6,22-9,13-5,10-2,15-2,13 1,1 6,6 7,4 4,-4 7,-10 10,-13 8,-11 8,-16 8,-13 7,-12-1,-10 3,-7-3,-2-5,5-4,11-5,9-9,13-4,11-2,16-2,6 4,7 4,7 6,4 12,1 6,-8 8,-7 7,-10 7,-10 5,-12 5,-10 6,-12-1,-4 8,-14-2,-8 0,-1 1,3 0,-14 3,5-1,5-3,1-1,5-6,13-7,10-8,11-10,12-10,10-9,16-8,10-3,15-5,10-9,3-8,7-6,6-6,2-6,3-1,5-3,-2 0,-7-4,-6-2,-11-2,-61-11,47 9,-47-9,30 6,-21-4,-28-7</inkml:trace>
  <inkml:trace contextRef="#ctx0" brushRef="#br0" timeOffset="174765.7727">199 374,'0'0,"0"0,-1 3,1-3,-6 6,3 6,3 9,0-21,0 25,3 1,7 9,-4 3,1 0,-4 7,-5 5,-3 5,-8 9,-8 6</inkml:trace>
  <inkml:trace contextRef="#ctx0" brushRef="#br0" timeOffset="177648.0401">225 1441,'0'0,"0"0,0 0,0-4,2-5,-2 9,-2-15,2 15,3-15,-3 15,4-19,2 0,-6 19,10-17,9 8,4 9,2 8,-4 9,-2 3,-15 5,-5 5,-6 7,-6 3,-7 1,-4-3,1 3,23-41,-20 33,20-33,-16 27,16-27,-11 19,11-5,13-7,4-6,3-1,2-2,-22 2,25-1,-25 1,23 0,-23 0,20 4,-10 8</inkml:trace>
  <inkml:trace contextRef="#ctx0" brushRef="#br0" timeOffset="178076.7523">325 2234,'0'0,"0"0,-6 2,6-2,-10 1,10-1,-10 2,10-2,-13-3,-2-5,15 8,0-11,9 0,13 3,2 5,1 7,-5 8,-8 9,-8 6,-12 5,-10 3,-5-1,-3-3,26-31,-22 27,9-7,13-10,13-6,12-3,4-2,1 1,-30 0,23 7,-11 5,-9 9,-10 7,-15 1,-4 6,-10 0,0 1,1 0,0 0,35-36</inkml:trace>
  <inkml:trace contextRef="#ctx0" brushRef="#br0" timeOffset="178488.405">306 3041,'0'0,"0"0,2 9,-7 19,-1 6,-2-1,-1 6,9-39,-10 32,10-32,-10 30,10-30,-7 24,5-8,8-7,5-9,-11 0,15-6,-15 6,20-5,-20 5,22 0,-6 7,4 15,-7 3,1 7,-5 4,-1 0,-8-36,4 40,-4-40</inkml:trace>
  <inkml:trace contextRef="#ctx0" brushRef="#br0" timeOffset="180210.3499">11917 9909,'0'0,"-3"9,3 13,3 16,1 11,1 9,0 4,4 2,3-3,3-7,4-8,6-12,7-18</inkml:trace>
  <inkml:trace contextRef="#ctx0" brushRef="#br0" timeOffset="180585.2728">12423 9933,'0'0,"0"0,-6 3,-12 4,-6 10,-7 9,-1 11,3 6,5 7,2 2,13-1,9-2,15-8,11-9,11-9,7-14,3-6,-1-11,2-9,-8-5,-5-4,-7-2,-2-2,-11-4,-6-1,-8-4,-5-1,-10 5,-3 8,-7 5,-7 11,-7 5,-2 10,2 6,7 4,31-14,-21 17,16 3</inkml:trace>
  <inkml:trace contextRef="#ctx0" brushRef="#br0" timeOffset="180866.4649">13327 10135,'0'0,"0"0,6 0,15 0,15 0,12 1,7 2,5 1,-1 1,-3-2,-9 2,-3-4,-44-1</inkml:trace>
  <inkml:trace contextRef="#ctx0" brushRef="#br0" timeOffset="181085.1355">13585 9953,'0'0,"3"22,-6 17,0 11,3 11,0 12,2 3,2 0,-1-1,-1-11</inkml:trace>
  <inkml:trace contextRef="#ctx0" brushRef="#br0" timeOffset="184338.5601">14570 9973,'0'0,"0"0,2-9,10-7,9-6,10 0,10 4,8 8,3 12,-3 6,-3 7,-9 9,-7 7,-16 3,-11 8,-16 5,-12 4,-15 4,-3-4,-3-4,1-5,8-10,37-32,-29 24,13-6,17-7,15-5,20-10,22-5,14-8,14-5,10-3</inkml:trace>
  <inkml:trace contextRef="#ctx0" brushRef="#br0" timeOffset="184526.0058">15646 9942,'0'0,"16"0,12-5,10 2,16 1,5-1,-3 6,-56-3,52 3,-14-4</inkml:trace>
  <inkml:trace contextRef="#ctx0" brushRef="#br0" timeOffset="184922.4967">15737 9887,'0'0,"-6"6,-9 12,-1 8,-4 9,-1 7,3 2,1-2,4 0,-1-3,14-39,-8 33,8-33,-3 29,3-29,5 21,6-10,5-9,10-8,2-5,5 1,6 3,6 4,5 6,2 7,-3 2,-6 5,-5 5,-7 4,-11-1,-7 1,-9 3,-7-3,-9 4,-11-3,-12 0,-8-3,-14 0,-9-4,-13 0,-6-6</inkml:trace>
  <inkml:trace contextRef="#ctx0" brushRef="#br0" timeOffset="187181.2078">11711 11614,'0'0,"0"0,4 12,4 19,-2 9,1 5,1 3,-6 1,0-1,1 1,0-1,2 1,-5-49</inkml:trace>
  <inkml:trace contextRef="#ctx0" brushRef="#br0" timeOffset="187384.3033">12383 11606,'0'0,"14"-1,18 2,4-1,10 1,-46-1,47 3,-47-3</inkml:trace>
  <inkml:trace contextRef="#ctx0" brushRef="#br0" timeOffset="187790.4701">12227 11650,'0'0,"-7"14,-8 8,-1 9,0 5,5 4,0 0,2-6,9-34,-6 30,5-11,1-19,5 10,11-9,9-12,8-2,1-3,5 2,-1 6,1 5,2 9,-3 4,-3 3,-2 10,-8 0,-8 6,-5 3,-8 0,-6 3,-6 1,-9 0,-4-2,-4-3,-4 0,-6-6,1 0,-1-6,-5-4,2-7</inkml:trace>
  <inkml:trace contextRef="#ctx0" brushRef="#br0" timeOffset="188040.4468">13465 12002,'0'0,"24"5,13 2,16 8,15 2,-1 2,-67-19,54 18</inkml:trace>
  <inkml:trace contextRef="#ctx0" brushRef="#br0" timeOffset="188290.3393">13592 11791,'0'0,"0"0,2 7,4 10,-5 15,6 11,-8 8,0 9,-4 4,4 4,-4 1,3 1,1 1,-3-4,-1-15,5-52</inkml:trace>
  <inkml:trace contextRef="#ctx0" brushRef="#br0" timeOffset="189709.1744">11470 13837,'0'0,"0"-7,-1-7,2-5,7-5,8 0,12 1,5 8,8 4,-1 9,-3 5,-3 10,-8 6,-8 10,-7 5,-13 4,-10 3,-9 5,-11-3,-4-3,-1-2,3-6,34-32,-29 28,29-28,-21 21,14-8,24-9,19-11,14-7,16-11,1-2,-1-1,-2 3,-7 5,-12 9,-7 7,-7 11,-31-7,19 15,-8 8,-1 6,-10-29,4 30,-1-2,9-3,6-7,7-11,7-9,3-9,6-5,-5-3,-4-2,-5-3,-8-1,-6-5,-4 2,-13 1,-11 3,-7 5,-7 8,-10 8,-10 7,3 6,5 7,1 3,8 7,12 3,12-1,19 0</inkml:trace>
  <inkml:trace contextRef="#ctx0" brushRef="#br0" timeOffset="189927.8972">12989 13970,'0'0,"14"-2,14 0,25 2,13 0,12-2,1 4,-4-2,-10 2,-12-9</inkml:trace>
  <inkml:trace contextRef="#ctx0" brushRef="#br0" timeOffset="190162.1813">13302 13689,'0'0,"2"10,-2 15,3 16,-1 16,1 9,2 8,2 3,-2 2,-7-2,2 0,1-8,-1-69</inkml:trace>
  <inkml:trace contextRef="#ctx0" brushRef="#br0" timeOffset="192833.3853">14380 11864,'0'0,"0"0,0-4,2-12,-5-7,0-5,1-7,5-4,1 5,9 4,6 10,6 9,5 11,6 8,-3 7,5 13,-5 9,-2 5,-4 5,-5 2,-13 0,-11 0,-12 1,-9-1,-10-3,-5-7,0-3,4-9,34-27,-30 21,30-21,-20 14,17-5,21-13,21-8,18-7,15-12,12-3</inkml:trace>
  <inkml:trace contextRef="#ctx0" brushRef="#br0" timeOffset="193396.5363">15278 11691,'0'0,"14"-3,11-2,9 2,17 1,6 2,-1 0,-10 1,-46-1,42-1,-42 1,29 1,-21-3,-15 0,-11 0,-9-2,-6 0,-2 0,1 1,2-2,32 5,-30-3,1 7,0 17,-2 7,-1 8,3 5,3 2,6-5,7-1,9-4,4-33,-7 29,7-6,0-23,7 16,5-7,14-4,3-7,3-3,3-1,5 2,3 2,3 5,1 7,1 5,-10 1,-9 6,-9 1,-5 2,-12 0,-4 2,-4-3,-8 0,-7-2,-7 1,-12-1,-13-2,-9-4,-14-2</inkml:trace>
  <inkml:trace contextRef="#ctx0" brushRef="#br0" timeOffset="196630.8921">14101 13796,'0'0,"-1"-7,2-5,0-4,9-3,11 3,11 6,4 7,8 5,2 6,-7 10,0 8,-8 7,-9 4,-9 11,-15 5,-14 7,-8 0,-10-7,-1-7,-4-6,0-7,5-5,34-28,-34 24,11-5,23-19,-10 16,17-1,22-4,19-5,14-2,18-7,5-3,6-5</inkml:trace>
  <inkml:trace contextRef="#ctx0" brushRef="#br0" timeOffset="197094.3043">15033 13732,'0'0,"9"0,5 0,10 5,5 8,1 11,-6 6,-3 8,-11 2,-12-2,-15-2,-7-6,24-30,-30 26,30-26,-29 18,29-18,-22 13,14-8,19-3,16-1,8 0,11 4,9 5,-5 10,2 4,-3 8,-10 3,-10 8,-12 1,-9 0,-10-3,-16-3,-8-4,-12-6,-7-4,-8-8,-8-10,-14-12,-6-14</inkml:trace>
  <inkml:trace contextRef="#ctx0" brushRef="#br0" timeOffset="198062.8372">16879 9554,'0'0,"18"7,19 10,7 15,-2 9,-4 15,-16 9,-27 2,-17 6,-28 2,-19 0,-16 3,-4 0,-7-4,12-4,15-7,25-3,25 0,20-2,25 3,23-6,14 1,11-6,4 3,-4-5,-10 5,-16 3,-15 7,-20 1,-21 4,-16 9,-17 2,-18 3,-5 1,-3 3,3 1,8 1,19 0,13 4,18 3,22 2,17 5,15 3,16 6,6 5,-1 2,-1-1,-13-6,-11-2,-9 1,-11-3,-10-1,-4-4,-7-2,-5-1,-3-2,-3-4,-7-1,1-2,-8-5,-3-4,-5-3,-5-3,-9-10,-2-4,-6-6,-5-7,-8-9,-9-6,0-10,-6-11,-3-13,-6-20,1-17</inkml:trace>
  <inkml:trace contextRef="#ctx0" brushRef="#br0" timeOffset="198390.8613">17692 11821,'0'0,"23"7,15 10,5 9,-6 3</inkml:trace>
  <inkml:trace contextRef="#ctx0" brushRef="#br0" timeOffset="198531.4683">17373 12167,'0'0,"9"-2,22-4,23 1,24-1,15 4,13 3</inkml:trace>
  <inkml:trace contextRef="#ctx0" brushRef="#br0" timeOffset="199433.0751">18685 10431,'0'0,"7"10,4 10,5 13,-1 6,-1 5,-6 1,-7-8,-1-37,-2 31,-6-10,-8-15,-1-12,-1-12,2-4,4-10,8 1,4-5,7-4,12-2,5 3,14 9,6 11,8 13,1 10,-3 14,-1 10,-9 4,-9 3,-8 5,-9-4,-14-36,7 34,-7-34,2 28,-5-10,3-18,-6 2,4-16,4-14,6-7,4-3,3-4,5 3,8 7,5 11,3 10,3 14,6 12,-4 11,0 12,-8 4,-3 4,-7 1,-5 1,-3-5,-15-43</inkml:trace>
  <inkml:trace contextRef="#ctx0" brushRef="#br0" timeOffset="199604.9063">19906 10584,'0'0,"-4"12,9 11,-3 11,3 4,-5-38</inkml:trace>
  <inkml:trace contextRef="#ctx0" brushRef="#br0" timeOffset="200011.0606">19802 10234,'0'0,"15"8,6 7,13 11,17 16,0 10,-4 3,-8-2,-39-53,25 48,-25-48,12 38,-8-14,-3-18,-10-10,1-11,-1-11,1-2,1-11,4-1,6 1,3 0,7 7,8 12,2 9,6 11,4 16,4 10,-2 7,-7 11,-2 3,-6 3,-12 2,-3-1,-7-6,2-45,-10 35</inkml:trace>
  <inkml:trace contextRef="#ctx0" brushRef="#br0" timeOffset="200594.3029">21394 9825,'0'0,"0"0,-4 4,-9 14,-12 11,-19 12,-32 35,1 13,4 10,5 5,13 4,14 0,9 0,7 0,12 1,4 2,7-2,2-4,3 0,2-6,1-1,7-9,6-6,5-10,2-6,3-9,1-5,1-2,1-2,-2-4,-1-5,-4-6,1 0,-1-5,-2-2,0-6,-25-21,24 16,-24-16,21 14,-7-7,-12-14,-12-11</inkml:trace>
  <inkml:trace contextRef="#ctx0" brushRef="#br0" timeOffset="202390.7642">22319 10327,'0'0,"-16"6,-3 8,-6 10,2 6,4 2,13 2,12 2,11-3,10 1,7-1,8-1,-3 0,-2-3,-37-29,32 28,-11 1,-9 1,-10-6,-10-1,-7-7,-7-1,-6-8,-4-8</inkml:trace>
  <inkml:trace contextRef="#ctx0" brushRef="#br0" timeOffset="202578.1919">22345 10395,'0'0,"10"-4,16 0,12-3,22 4,9 2,5 2,-5 2</inkml:trace>
  <inkml:trace contextRef="#ctx0" brushRef="#br0" timeOffset="202812.5286">23076 11239,'0'0,"-7"15,-5 10,-1 11,13-36,-15 44</inkml:trace>
  <inkml:trace contextRef="#ctx0" brushRef="#br0" timeOffset="204312.1738">23924 10572,'0'0,"-1"-9,1 9,-2-18,-2-6,3-5,5-1,8 10,7 6,2 8,10 6,6 9,0 7,-2 8,-6 8,-6 0,-10 1,-9-1,-9 0,-9-6,-6-1,-6-5,0-5,0-4,26-11,-24 9,24-9,-16 4,16-4,-11 2,11-2,-3-1,3 1,6-2,-6 2,14-2,-14 2,17-2,-17 2,18-1,-18 1,14-1,-14 1,9 0,-9 0,4 0,-4 0,2 0,-2 0,0 0,0 0,0 0,0 0,-1 0,1 0,-2 1,2-1,-5 0,5 0,-3 0,3 0,0 0,0 0,1 0,-1 0,2-1,-2 1</inkml:trace>
  <inkml:trace contextRef="#ctx0" brushRef="#br0" timeOffset="209198.5188">24092 10339,'0'0,"0"0,0 0,-1-3,1 3,-3-1,3 8,-3 12,-1 8,0 9,-1 4,-5 2,-2-4,-5 2,0-6,17-34,-19 31,19-31,-15 23,15-23,-12 15,7-9,8-13,6-10,1-8,3-1,0-3,1-3,-3-2,-11 34,9-30,-9 30,8-24,-4 10,-3 17,-5 14,-3 9,-1 8,-2 5,1-1,-1-1,5-1,5-36,-4 30,9-6,7-6,6-10,5-10,2-7,0-3,-2-9,-8-1,-6-2,-6-5,-3 29,-4-29,0 4,4 25,-11-17,-3 14,-4 14,1 11,-1 5,2 5,3 0,3-5,2 1,6-4,6-5,7-4,8-9</inkml:trace>
  <inkml:trace contextRef="#ctx0" brushRef="#br0" timeOffset="209628.0833">24635 10350,'0'0,"-4"7,-6 12,-1 12,-12 16,-2 10,-4 4,2-4,5-2,11-9,5-7,11-7,9-10,12-9,10-5,13-7,8-9,1-4,-1-4,-6-8,-10-3,-41 27,35-25,-15 0,-20 25,9-26,-14 7,-8 5,13 14,-22-7,1 12,-1 15,0 9,3 13,8 9,5 5,-1 0,7 3,6-5,-6-54,10 48,3-12</inkml:trace>
  <inkml:trace contextRef="#ctx0" brushRef="#br0" timeOffset="210081.1188">25254 10387,'0'0,"-8"4,-9 9,-10 8,-3 14,-6 10,4 4,8 5,12-1,10-4,13-12,15-5,8-6,8-13,6-9,1-9,-2-5,-1-8,-5-6,-5-6,-6-12,-6-4,-6-5,-8 2,-10 3,-6 9,-6 4,-7 6,-6 8,-11 3,-5 9,-4-1,-5 8,8 6,7 8,-1 1,8 10,7 7,8 4,1 7,12 6</inkml:trace>
  <inkml:trace contextRef="#ctx0" brushRef="#br0" timeOffset="210362.2808">26308 11061,'0'0,"0"14,-4 8,-6 21,-6 12,-5 5,-1 6,-6 1,0-5,-2-5,1-4,29-53</inkml:trace>
  <inkml:trace contextRef="#ctx0" brushRef="#br0" timeOffset="211625.5118">27020 10281,'0'0,"0"7,-10 12,-2 18,-12 11,-2 10,-7 2,4 0,1-8,9-9,19-43,-8 37,10-8,14-8,13-7,9-12,7-6,5-7,2-5,-4-6,-3-5,-6-1,-4-5,-8 0,-27 33,17-29,-17 29,9-22,-10 8,-7 11,-6 14,-4 13,3 8,1 8,-1 5,7 3,4-2,6 0,10-7,11-10,6-11</inkml:trace>
  <inkml:trace contextRef="#ctx0" brushRef="#br0" timeOffset="212048.9667">27734 10226,'0'0,"10"-7,6-4,7 0,6 6,5 7,-3 12,3 11,-11 9,-6 3,-15 3,-9-1,-12-3,-7-5,-2-9,28-22,-27 15,27-15,-20 12,9-3,19 1,13 1,16-2,8 0,5-1,0 8,-1 2,-10 3,-9 2,-12 7,-8-1,-14 3,-12-1,-8 3,-11-5,-9-1,-6-10,1-6,-2-8,-1-9,9-11</inkml:trace>
  <inkml:trace contextRef="#ctx0" brushRef="#br0" timeOffset="212470.7472">28221 9546,'0'0,"0"0,6-2,8 7,8 6,10 9,10 14,8 14,-1 9,0 10,3 11,-2 10,-10 2,-8 9,-7 3,-10 4,-12 4,-14 6,-7 1,-22 5,-11 7,-14 4,-19 5,-7 3,-3-3,-5-8</inkml:trace>
  <inkml:trace contextRef="#ctx0" brushRef="#br0" timeOffset="213585.1551">17671 13931,'0'0,"12"-1,15-2,20-2,24 5,9 0,2 1,-4 4,-12 3,-19 3</inkml:trace>
  <inkml:trace contextRef="#ctx0" brushRef="#br0" timeOffset="213788.192">17692 14294,'0'0,"22"-3,15 3,26 4,18-4,13 2,3 2</inkml:trace>
  <inkml:trace contextRef="#ctx0" brushRef="#br0" timeOffset="215323.9302">19130 13341,'0'0,"9"-3,10-2,11 1,10 5,1 1,1 8,-1 4,-3 6,-9 4,-7 8,-6 2,-16 6,-8-2,-13 3,-4-2,-5-5,-5-7,0-3,1-1,34-23,-33 14,33-14,-27 13,27-13,-17 8,8-2,17-2,10 0,11 1,8 3,11 5,6 2,-1 7,-2 5,-7 0,-44-27,34 26,-6-1,-8-2,-20-23,8 22,-6-2,-7 2,-9-2,-3 3,-7-6,-8-1,-8 0,-7-4,-5-5,3-3,4-3,45-1,-36-2,11-12,19-14,13-2</inkml:trace>
  <inkml:trace contextRef="#ctx0" brushRef="#br0" timeOffset="215636.3513">20023 13350,'0'0,"0"0,7-3,15-6,19 0,13 4,14 5,9 4,0 7,-2 2,-9-1,-66-12,60 13,-60-13,46 12,-46-12,36 10,-24-6,-19-3</inkml:trace>
  <inkml:trace contextRef="#ctx0" brushRef="#br0" timeOffset="216058.1318">20150 13282,'0'0,"-3"5,-12 5,-4 6,-6 8,-1 7,0-3,4 6,-1-3,23-31,-20 29,6-2,14-27,-15 26,15-26,-11 22,12-4,7-5,15-7,7-3,9 1,6-2,6 6,4 6,2 4,3 7,-9 7,-5 3,-8 4,-9 0,-7 2,-7 1,-13-8,-6 0,-8-2,-5-6,-10-1,-7 0,-4-5,-6-4,-10-6,-7-6,-6-7,1-5,66 8</inkml:trace>
  <inkml:trace contextRef="#ctx0" brushRef="#br0" timeOffset="216448.6626">18949 14555,'0'0,"0"0,-10 3,10-3,-10 6,16 1,25 3,17-3,24-5,21-3,15 1,11-3,11 4,6 1,5 2,0 4,-2-1,-2 2,-13 2,-10 1,-18-1,-16 0,-18-3,-62-8,45 7,-14-1,-23-2,-20-4</inkml:trace>
  <inkml:trace contextRef="#ctx0" brushRef="#br0" timeOffset="216793.5056">19099 14806,'0'0,"17"0,12-3,15 1,33 1,12-1,16 3,9 2,9 1,0 4,6 3,-4 1,-6-1,-12 2,-11-1,-10-2,-20-2,-10 0,-56-8,42 6,-42-6,27 3,-15 0</inkml:trace>
  <inkml:trace contextRef="#ctx0" brushRef="#br0" timeOffset="221925.8109">2115 15187,'0'0,"0"0,-3-1,-18-3,-17 4,-20 8,-8 3,-12 11,-1 2,3 4,5 4,15-2,56-30,-44 31,20-1,25 3,25-5,15-3,17-2,7 0,7-6,2 1,-11 0,-3 3,-17 1,-12 0,-17 4,-14-3,-19 1,-8-2,-14-1,-11-1,-7-2,-3-3,1-6,2-10,5-12,21-12</inkml:trace>
  <inkml:trace contextRef="#ctx0" brushRef="#br0" timeOffset="222384.8011">2186 14945,'0'0,"3"21,2 19,2 24,4 16,4 6,-2 3,0-1,0 3,-4-8,-2-11,-7-72,6 53,-6-53,0 39,0-17,3-22,-3-11,4-20,-3-13,3-13,1-4,4-1,1 4,10 10,0 11,2 13,6 12,-1 12,2 16,1 6,1 11,-5 9,-3 5,-6 6,-1 3,-4-2,-1-3,-1-8,5-8,8-10,3-12</inkml:trace>
  <inkml:trace contextRef="#ctx0" brushRef="#br0" timeOffset="222942.8174">3076 15370,'0'0,"-10"10,-11 10,-3 13,-8 10,6 3,10 3,5-2,14-6,8-7,5-7,6-8,-22-19,21 13,1-10,0-9,-5-9,-7-8,-1-13,-6-5,-5-9,2-3,0 2,2 8,-2 43,7-35,6 13,10 15,6 11,6 14,-2 9,5 9,1 4,1 7,-7 1,-7 2,-8-2,-11-1,-7-47,3 40,-12-8,-2-12,-5-12,1-13,-3-11,0-11,7-9,3-9,10-5,5-2,13 2,6 2,11 8,3 2,11 0,-5 4,-1 2,-3 3</inkml:trace>
  <inkml:trace contextRef="#ctx0" brushRef="#br0" timeOffset="223178.8677">3844 15001,'0'0,"0"0,0 0,-3 9,-3 8,-2 9,5 11,0 13,3 8,3 7,0 6,2 4,2 4,-2-1,1-7,-2-9,-4-62,3 48,-3-48,3 36,0-18,-9-23,-1-14,-11-8</inkml:trace>
  <inkml:trace contextRef="#ctx0" brushRef="#br0" timeOffset="223795.446">3528 15444,'0'0,"0"0,0 0,0 0,11 2,18 5,14 2,18-1,11-2,8-1,3-3,6-3,2 1,-3-6,-5-2,-7-4,-9-7,-14-2,-8-2,-12-1,-11-1,-13 3,-9-1,-13 6,-15 5,-10 5,-11 9,-5 16,1 8,6 8,5 7,13 5,7 0,18-1,8-1,16-8,8-7,8-6,9-7,5-9,0-8,0-8,1-10,-6-5,-9-4,-1-8,-9-2,-9-1,-17 39,16-35,-16 35,13-29,-3 8,6 12,1 14,6 9,6 8,5 6,-1 8,5 6,2 3,-11 0,-7-2,-8-2,-11-3,-14-6,-4-4,-15-5,-5-5,-8-11,-4-9,0-13,5-10</inkml:trace>
  <inkml:trace contextRef="#ctx0" brushRef="#br0" timeOffset="224060.9643">5192 14916,'0'0,"0"11,0 13,-2 20,0 13,4 10,0 5,1 3,5-3,1 1,2-7,-3-5,4-11,-6-10,-6-40,8 31</inkml:trace>
  <inkml:trace contextRef="#ctx0" brushRef="#br0" timeOffset="224248.4197">5009 15272,'0'0,"17"2,19 6,25-5,21 5,22-2,9 2,7-4,0 1</inkml:trace>
  <inkml:trace contextRef="#ctx0" brushRef="#br0" timeOffset="224763.9273">6258 15388,'0'0,"-2"21,-1 19,1 14,2 17,2 7,7-4,1-7,0-9,-1-9,-9-49,10 37,-10-37,5 25,-1-11,-6-18,-5-17,-6-15,-4-13,-6-8,-3-8,3 0,4-7,6 3,6-1,9 3,13 4,7 7,11 11,7 11,2 14,7 9,1 11,-1 9,-9 8,-6 5,-8 4,-12 2,-11 2,-11-1,-10 2,-13-3,-6-2,-9-3,-2-3,-4-4,52-16,-49 9,49-9,-42 6,16-7</inkml:trace>
  <inkml:trace contextRef="#ctx0" brushRef="#br0" timeOffset="225530.533">6993 15232,'0'0,"-6"-2,-14 1,-11 6,-11 11,-11 6,0 10,4 5,5 4,14 0,12-2,9-1,11-6,12-5,9-6,8-6,1-13,7-8,-3-7,-1-10,-3-6,-6-5,-7-6,-2-3,-8 3,-9 40,2-44,-2 44,0-37,0 37,-5-26,-7 19,-2 22,3 16,1 12,3 10,5 1,8 1,2-3,4-5,4-9,2-5,0-10,4-10,3-8,2-8,4-12,2-8,0-10,3-10,-2-9,0-4,-2-7,-6-5,1-1,0-4,-5 2,-4 8,-3 8,-5 6,-10 49,5-37,-5 37,0-30,-5 10,-5 16,-6 15,-2 15,0 15,-1 8,3 11,-3 6,9 0,1-1,5-3,5-6,7-5,7-8,7-7,6-2,2-8,3-7,-3-7,1-9,-5-12,-8-10,-9-11</inkml:trace>
  <inkml:trace contextRef="#ctx0" brushRef="#br0" timeOffset="226192.8553">7093 15201,'0'0,"15"0,14 0,19-1,24 0,11 0,7-4,-11-2,-12-6,-5-5,-13-6,-11-4,-7-3,-9-3,-11-1,-8 4,-6 4,3 27,-8-22,-1 9,-5 17,3 8,-1 13,-1 14,4 10,5 11,-1 5,2 6,2-1,-4 3,3-5,3-8,-1-60,-4 50,4-50,-1 39,1-39,0 24,-1-15,3-16,3-12,1-11,5-2,3-6,4-3,6 3,1 1,4 6,4 9,0 11,2 10,-2 12,4 6,-2 7,1 6,-5 3,-6-1,-5 3,-4 0,-3 1,-8-3,-5-33,4 31,-4-2,0-29,-4 26,4-26,-3 19,2-8,1-11,3 1,-3-1</inkml:trace>
  <inkml:trace contextRef="#ctx0" brushRef="#br0" timeOffset="226565.2592">8007 15782,'0'0,"11"1,7 0,15 3,22 2,10 2,9 0,10 2,6-1,1 5,3 0,-1 0,-2 1,-7-1,-9 0,-11-2,-9-3,-14-4,-41-5,33 3,-33-3,22 1,-15-8,-21-1</inkml:trace>
  <inkml:trace contextRef="#ctx0" brushRef="#br0" timeOffset="227101.8477">8309 15975,'0'0,"5"1,8 2,14-1,18 1,11-1,6 1,10-1,0 2,4-1,-2-1,3 0,-5-3,-10-4,-5-5,-11-7,-13-7,-8-4,-10-5,-13-3,-7-4,-10-3,-6 0,-1 2,-5 4,27 37,-25-28,25 28,-17-21,6 9,18 12,16 11,17 10,11 7,5 8,2 3,-9 4,-5 2,-9 1,-15 6,-12-1,-15 3,-17 9,-16 9,-14 7,-19 3,-5 7,-13 0,-3 2,-10 4,5-1</inkml:trace>
  <inkml:trace contextRef="#ctx0" brushRef="#br1" timeOffset="241763.8417">21366 10403,'0'0,"0"0,3-4,7-7,19 1,10 1,15 8,6 10,-2 5,-10 7,-14 7,-13-1,-10 3,-12-2,-10-3,-8-1,-6-2,-1 0,26-22,-28 18,28-18,-26 17,11-1,16 2,15-1,17 1,11 1,9 1,-1 6,-6 4,-14-2,-12 1,-12-2,-16 1,-17-6,-15 1,-19-5,-15 0,-17-2,-14 0</inkml:trace>
  <inkml:trace contextRef="#ctx0" brushRef="#br2" timeOffset="247997.6822">10323 15479,'0'0,"-5"6,-8 9,-10-2,-6 5,29-18,-30 21,2-4,28-17,-23 17,23-17,-15 14,12-7,6-7,10-3,6-11,4-6,2-6,2-3,-2-8,-2-6,2-3,-2-3,-2 1,-1 8,-8 8,-12 32,13-25,-13 25,9-17,-9 17,5-9,-2 15,-4 22,-5 15,0 14,0 12,0 6,-4 5,-1 3,2-2,0 4,6-3,1 0,2-2,3-2,0-3,5-5,5-11,-2-6,-1-8,3-12,-13-33,10 29,-10-29,5 21,-3-5,-7-7,-10-3,-11-2,-10-4,-10-2,-8-3,1 1,-3-1,56 5,-47-3,47 3,-38-1,38 1,-29 0,22 0,25 4,18 1,14-1,19-1,8-2,7-2,7 0,2 1,-3 4,3 2,-7 0,-7 0,-4 3,-11-4,-17 1,-47-6,40 5,-40-5,27 6</inkml:trace>
  <inkml:trace contextRef="#ctx0" brushRef="#br2" timeOffset="249866.3087">11083 15996,'0'0,"0"0,0 0,-4-1,4 1,-3 0,3 0,-3-1,11 1,9 0,13 1,11-2,5 1,6-1,0 1,2-6,-2 3,-1-1,-8 0,0 1,-5-1,-38 4,36 0,-36 0,30 0,-30 0,26 0,-10 3,-16-3</inkml:trace>
  <inkml:trace contextRef="#ctx0" brushRef="#br2" timeOffset="251830.7818">14874 16038,'0'0,"0"0,-4-2,4 2,-11-3,11 3,-14-2,14 2,-17 0,17 0,-15 0,15 0,-17 0,17 0,-10 1,10 1,17 2,12-2,10 0,12 0,4-3,4 1,0 3,5 1,5 0,-3-3,0 2,-4 0,-6-5,-7 5,-3-1,-46-2,37 1,-37-1,30 3,-30-3,27 0,-27 0,19 0,-9 0,-10 0,-6 1</inkml:trace>
  <inkml:trace contextRef="#ctx0" brushRef="#br2" timeOffset="253154.4128">18541 16061,'0'0,"0"0,0 0,0 0,0 0,0-1,0 1,1-1,-1 1,0-1,0 1,0-1,6 1,15-1,8 1,10 3,16 2,-2-3,8 4,2 1,4 1,1-1,1 3,-3-2,-2-3,-7 2,-6-4,-7 0,-44-3,37 1,-37-1,28 2,-28-2,18 0,-18 0,13-2,-13 2,7-2,-7 2,-1-2,-7-2,8 4</inkml:trace>
  <inkml:trace contextRef="#ctx0" brushRef="#br2" timeOffset="263446.6678">21686 16304,'0'0,"13"2,13 0,14 0,25 1,12 2,9 0,5 2,3 5,-2 1,-8 1,2 0,-11 0,-11-3,-64-11,52 8,-52-8,37 7,-37-7,25 4,-15 0,-10-4,-9 0,-8-2,17 2</inkml:trace>
  <inkml:trace contextRef="#ctx0" brushRef="#br2" timeOffset="266703.3066">23540 15710,'0'0,"11"-1,4-4,-15 5,19-6,-19 6,23-5,-23 5,20-8,-20 8,15-5,-12 11,-18 12,-15 8,-16 4,-9 1,1-2,2-2,4-4,48-23,-37 21,37-21,-30 19,30-19,-19 13,9-7,17-15,11-5,8-11,5-2,2-7,6-5,1-2,3-7,-3 2,1 0,-5 10,-36 36,30-34,-30 34,24-29,-24 29,19-19,-10 7,-9 11,-4 15,-4 8,-5 11,-5 13,-4 14,1 12,-1 10,0 6,4 6,7 3,5-1,8-1,5 2,-1-1,6-2,2-5,-3-2,2-9,0-5,1-12,-2-3,-2-11,-1-5,-3-10,-6-32,-4 26,-3-4,-12-5,-9-7,-8-9,-10-1,-6-10,-7-4,-2-3,-2 1,1 2,6 3,5 0,51 11,-43-11,43 11,-33-9,13 1,16 3,17 1,18 3,17 0,15 5,15 5,15 6,10 4,7 3,-4 1,-3-2,-9 1,-11-1,-11-6,-15 0,-57-15,45 10,-45-10,32 7,-15-3</inkml:trace>
  <inkml:trace contextRef="#ctx0" brushRef="#br2" timeOffset="290065.964">22557 9693,'0'0,"-1"-7,0-7,-5-4,-12-4,-17 4,-16 10,-14 5,-12 10,-7 10,0 10,-1 13,1 15,2 6,1 13,-3 7,2 4,-4 5,4 4,3 1,0 3,0 0,11 1,12 2,9 3,10-3,13-2,10-7,13-5,14-7,18-8,5-10,14-6,12-8,11-11,8-13,12-14,12-14,7-9,6-12,-1-10,1-7,-5-11,-6-10,-4-6,-6-5,-9-9,-5-4,-5-4,-11-6,-9-2,-9-2,-10 0,-10-1,-5 5,-13 3,-6 2,-11 7,-6 7,-6 2,-10 9,-6 7,-11 4,-5 7,-11 11,-7 11,-13 12,-7 14,-11 15,0 18,1 19</inkml:trace>
  <inkml:trace contextRef="#ctx0" brushRef="#br2" timeOffset="292694.5576">15296 9433,'0'0,"-32"0,-36-7,-25 5,-38-4,-17 0,-9 2,-10 0,-11 1,-5 3,-3-2,-1 2,1 0,2 1,8-4,3 6,7-3,9 3,1-2,13 2,6-4,10 5,10 1,9-2,18 0,11 5,14 2,17 0,16 5,8 5,7 3,4 7,4 8,8 8,-1 5,2 8,-3 3,-5 7,2 0,-2 3,-2 1,-1 1,1-5,-3-2,3-1,-4-1,6-6,4-3,2-2,4-7,4-8,1-3,6-7,2-5,9-4,7-4,4-2,7-4,15-1,6-6,8-3,10 1,11-3,7-4,11 4,1-2,3 0,10 0,-1 4,9-3,6 0,5 0,8 3,0 2,4 0,0-1,5 5,-3-6,-2 1,-2-2,4 8,-4-2,-3 6,0 2,-5 6,-13-7,-9 4,-10-1,-10 1,-9-2,-6 3,-5-1,-6-1,-10-2,-8 1,-8-3,-51-11,39 7,-39-7,30 2,-4-7,-6-4,-6-6,-2-3,-6-6,1-3,-4-7,-2-6,-2-9,-2-6,-3-5,2-7,1-6,1 3,0-3,3-1,3 1,-4 5,4-2,2 4,-2 3,-1 1,0 5,-3 1,0 7,3 1,1 10,2 7,-6 31,5-31,-1 5,-4 26,3-28,-3 28,3-24,-6 5,-9 2,-5 2,-9 1,-8 0,-12 5,-11-1,-17-2,-19 4,-30 3,-33 0,-39 13,-41 10</inkml:trace>
  <inkml:trace contextRef="#ctx0" brushRef="#br2" timeOffset="304130.8016">15428 9418,'0'0,"-6"-7,-8 0,-10-1,-22 2,-8 5,-15 8,-7 7,-10 7,-7 6,-13 9,0 6,4 7,9 0,10 5,12 3,13 5,11 6,6 4,5 2,-3 4,13 2,2-1,5 3,12 2,7-3,-2 0,14-4,10-5,8-3,7-6,12-5,8-4,8-6,8-10,13-5,4-6,6-10,7-8,7-2,-1-5,6-5,-4-2,-3-5,-7-5,-1-1,-9-9,-8-1,0-2,-9-4,-6-4,-6-2,-10-4,-6-3,-4-4,-3-2,-5 0,-8-9,-1 0,-11-2,-5-2,-6-2,-7 0,-5 2,-6 1,-9-1,-1-3,-3 5,-5 1,1 3,-6 2,5 5,-6 0,-4 6,-7 3,-3-1,-2 6,-1 2,-4 5,3 6,-4 2,-3 3,-1 5,-3 6,-3 2,-5 6,1 1,0 9,6 1,3 8,3 2,3 4,1 4,1 2,0 6,4 2,-4 6,5 4,3 4,0 6,3 6,2 7,1 9,8 9</inkml:trace>
  <inkml:trace contextRef="#ctx0" brushRef="#br2" timeOffset="309347.7547">18941 2570,'0'0,"-23"7,-23 11,-20 14,-23 9,-3 7,3 8,6 3,8-1,9 9,3 6,1 4,5 4,-5 8,0 4,2 5,5 2,4 1,10-2,7-3,2-4,12-2,11-5,5-6,10-7,9-4,5-3,4-1,6-4,9-3,1-6,2-1,3-4,5-4,-1-2,5-4,1 0,0-1,4-9,1 2,0-3,2-3,-1 0,4-2,-1-3,1-1,1-2,-1-2,1-3,0-6,1 2,1-2,4-3,-4-1,3-7,3-3,-2 1,4 0,2-3,1 2,-1 3,6-3,-4 2,0-1,-2 1,1-2,6-2,1 1,0 5,3-1,2-4,-6 6,6-3,-1 2,0 0,4-1,-1-2,2 1,-1 0,-5 0,3 0,2-3,-3 1,2 0,0-1,-2 0,2-3,-1 1,4-6,-3 4,4-4,-5 0,0-2,1-1,-1 0,2 0,0 2,-3-1,-4 0,3 1,2-3,-2 0,1-1,-4 0,-5-3,-8 0,-6-3,-4 0,-2-2,-2-2,-3 1,0 1,-3-4,1 0,-1-2,0 1,-4 0,-3-1,2-2,-5-2,-4 3,1-3,-7 3,-2-2,-3-1,-2 0,-8 1,-3-3,-5-1,-6 4,-3-2,-7-1,2 3,-4-2,0 0,-7 3,-3 1,-6 0,-3-4,-4 4,-5-1,-5 0,-4 0,-5-3,-5 3,-6 1,2 2,-4 2,-2 0,-7-1,-5 4,-3 2,-8-2,-4 1,-5 2,0 1,-7 0,-2 6,1-1,-5 0,-3 6,3 0,-3 0,-3 7,1 0,0 2,-4 3,-1-1,-3 2,-1-1,1 0,6 0,3 4,4 0,0 4,6-2,-4 1,2 0,2 2,-3 4,-1 3,2 0,3 3,4 0,1 5,5-1,-1-2,2 2,0-1,-3 2,1 0,-4 7,2-1,2 2,5 2,3-1,7 0,9 4,2 2,2 8,3 4,-1 12</inkml:trace>
  <inkml:trace contextRef="#ctx0" brushRef="#br2" timeOffset="318846.6309">12968 15675,'0'0,"-7"-5,-8-6,2-10,-2-6,2-8,8-1,10-3,11 6,9 3,8 5,10 6,5 7,9 11,0 4,-1 10,1 8,-9 9,-5 5,-5 5,-7 9,-8 2,-13 1,-4 2,-9 1,-6-3,-11-2,-5 0,-7-2,-2-3,-6-1,-3 1,-4-5,-3-1,0 0,-2-5,3 0,4-7,4-2,5-4,36-21,-32 16,32-16,-25 13,25-13,-18 10,12-1,12-4,12-2,12 1,8-3,9 1,6 1,8-2,3 3,2-1,0 0,2-1,-3 3,-2-2,-3 1,-3 1,-6 0,-7-2,-4 2,-6-2,-34-3,30 3,-30-3,22 4,-22-4,15 2,-14-1,-17-1</inkml:trace>
  <inkml:trace contextRef="#ctx0" brushRef="#br2" timeOffset="346085.9493">16616 15210,'0'0,"-2"6,-1 12,-2 16,-12 16,-4 10,-6 10,-3 7,-7 2,2-8,3-3,2-6,5-6,8-12,6-4,6-7,4-1,12-3,8-2,8-1,14 1,17-2,6-4,10 5,8-4,-2-6,-6-3,-5-8,-10-4,-59-1,49-1,-10-7,-6-9,-12-8,-8-2,-8-5,-9-4,-6 3,-3 4,-3 1,-4 6,20 22,-15-20,15 20,-14-14,3 9,2 9,1 10,1 6,3 8,1 10,0 7,-2 7,-1 7,-1 3,4 1,-2-1,1 0,4-3,-3-2,0-3,2 2,-1-12,0-1,2-8,0-35,1 29,-1-29,1 23,-1-23,0 17,0-17,1 10,-1-6,0-19,-5-15</inkml:trace>
  <inkml:trace contextRef="#ctx0" brushRef="#br2" timeOffset="349022.9085">19881 16290,'0'0,"0"0,0 0,3-1,-3 1,2-5,1-7,5-10,6-8</inkml:trace>
  <inkml:trace contextRef="#ctx0" brushRef="#br2" timeOffset="349732.1313">20179 15744,'0'0,"0"-8,0-9,5-9,7-4,4 3,11 4,11 11,9 10,5 10,3 7,0 11,-8 9,-10 4,-10 5,-13 1,-11 2,-16-2,-13-1,-10-6,-6-4,-8-5,-1-10,1-6,50-13,-45 10,45-10,-37 5,37-5,-28 4,22 1,28 5,18 5,19 10,14 12,11 8,-1 9,-5 7,-14 0,-12-7,-17-5,-35-49,22 43,-14-6,-17-1,-16-2,-15-10,-13-5,-24-9,-22-12,-24-9,-25-15,-17-13</inkml:trace>
  <inkml:trace contextRef="#ctx0" brushRef="#br2" timeOffset="418165.7671">21290 13676,'0'0,"0"0,0 0,8-4,14-5,20 3,16-4,13 3,15 6,11 5,2 4,-7 5,-92-13</inkml:trace>
  <inkml:trace contextRef="#ctx0" brushRef="#br2" timeOffset="418384.49">21334 14003,'0'0,"14"1,23-5,24-2,18-3,21 1,12-1,12 3</inkml:trace>
  <inkml:trace contextRef="#ctx0" brushRef="#br2" timeOffset="418774.9808">22685 13491,'0'0,"-10"2,-9 3,-3 5,-1 4,7 5,9 5,14 7,12-2,14 3,13 3,7-2,5 1,-1-1,-6 0,-12-3,-14-2,-25-28,15 25,-13-1,-18-4,-11-4,-7-5,-9-6,-8 0,-4-11,0-3,7-7</inkml:trace>
  <inkml:trace contextRef="#ctx0" brushRef="#br2" timeOffset="419212.3926">23147 13190,'0'0,"-4"14,6 8,-2 21,5 11,0 5,1 3,1 0,-2-3,-7-5,2-54,-2 44,2-44,-3 35,3-35,-3 23,2-21,2-18,5-11,6-13,3-2,6-1,4 8,7 6,1 15,7 13,2 12,-3 11,-2 8,-5 6,-6 8,-6 1,-3 6,-8 4,-1-3,-4-8,4-12,5-10</inkml:trace>
  <inkml:trace contextRef="#ctx0" brushRef="#br2" timeOffset="419727.8916">24020 13552,'0'0,"-11"8,-12 8,-7 8,-8 8,4 3,9 0,10 2,12-5,15-6,11-4,4-8,8-7,-1-7,-2-11,-6-7,-3-8,-10-5,-3-10,-6 1,-6-5,-1 6,3 39,-6-32,6 32,-4-23,3 10,11 11,9 15,11 7,4 14,9 6,-5 3,-3 0,-6-4,-29-39,24 31,-24-31,12 26,-12-26,3 18,-9-12,-7-12,-5-10,5-7,3-6,5-8,9-2,9-4,11 1,10 0,6 9,8 4</inkml:trace>
  <inkml:trace contextRef="#ctx0" brushRef="#br2" timeOffset="419946.63">24687 13245,'0'0,"0"13,1 17,4 10,2 12,1 8,2 6,-4 1,0 0,-6-67,1 62,1-11,-2-51</inkml:trace>
  <inkml:trace contextRef="#ctx0" brushRef="#br2" timeOffset="420493.3376">24486 13603,'0'0,"7"-2,9-1,13 1,20 0,14 2,12 3,5-5,-1 1,-9-6,-9-4,-9-2,-14-6,-9-6,-29 25,22-25,-10 2,-11 0,-11 11,-11 5,-11 15,-4 7,1 9,2 7,9 2,9 2,10-1,16-4,7 0,8-6,6-7,-1-8,-1-9,1-8,-2-5,-3-10,0-5,-2-7,-5 0,-1 4,-18 31,20-26,4 10,7 16,2 13,-4 9,-2 9,-2 4,-9-1,-6 0,-2 0,-6-5,-7-3,-7-3,-5-4,-4-7,-3-12,-1-11</inkml:trace>
  <inkml:trace contextRef="#ctx0" brushRef="#br2" timeOffset="420697.4612">25649 13204,'0'0,"5"11,-3 13,1 12,1 12,-3 8,2 4,1 1,-1-6</inkml:trace>
  <inkml:trace contextRef="#ctx0" brushRef="#br2" timeOffset="420884.9718">25514 13412,'0'0,"22"1,22 2,32 3,18 0,15 2</inkml:trace>
  <inkml:trace contextRef="#ctx0" brushRef="#br2" timeOffset="421343.638">26651 13521,'0'0,"-1"23,2 16,0 24,0 12,-2 5,2-9,0-11,-1-60,4 45,-4-45,0 28,0-14,0-17,-1-18,-8-14,-3-17,-4-12,4-11,-2-9,10 1,10 6,15 5,7 13,11 15,2 12,5 20,3 13,-4 10,-2 7,-10 1,-9 6,-14 6,-11 4,-21 2,-15 1,-16-1,-8-7,-8-7,1-9,4-4,64-10,-50 0,21-9,31-5,22-2</inkml:trace>
  <inkml:trace contextRef="#ctx0" brushRef="#br2" timeOffset="421937.2848">27276 13408,'0'0,"-11"5,-10 7,-19 11,0 6,-1 5,6-2,9-1,14-3,13-4,16-7,4-9,6-8,9-8,-4-12,-1-7,-7-10,3-7,-7-3,-20 47,18-43,-18 43,10-32,-4 12,-2 19,-4 15,-4 12,3 8,2 3,8 3,4-5,9-7,1-8,9-8,-1-11,3-11,2-10,-1-10,-5-8,-2-14,0-9,-9-10,3-2,-8-1,1 7,-3 9,-5 8,-7 50,4-39,-4 39,-2-26,-1 15,-4 23,2 19,-3 13,4 22,-1 12,6 10,-2 6,0-2,1-14,1-13,-1-65,3 49,3-19,-7-27</inkml:trace>
  <inkml:trace contextRef="#ctx0" brushRef="#br2" timeOffset="422483.998">27422 13253,'0'0,"17"-2,15 1,24-2,15 1,14-1,0-1,-4-8,-9-9,-17-9,-14-10,-15-1,-26 41,13-38,-11 7,-2 31,-4-26,4 26,-10-19,-3 10,1 21,-3 14,6 19,5 17,4 11,6 9,-1 2,-2-3,3-10,-4-19,-2-52,3 39,-3-39,3 23,0-14,-2-19,-1-14,3-15,2-9,6-7,7 0,5 4,9 14,4 13,7 17,6 16,3 12,-1 13,-6 9,-10 2,-7 2,-8 0,-13-5,-8-3,1-39,-6 33,-8-11,6-15,7-13,9-11</inkml:trace>
  <inkml:trace contextRef="#ctx0" brushRef="#br2" timeOffset="422749.5465">29566 13164,'0'0,"0"0,-5-5,-8 5,-23 9,-14 4,-11 7,-7 8,5 5,9 2,12 8,15 1,16 0,18 3,20 1,17-8,14-6,21-9,3-14</inkml:trace>
  <inkml:trace contextRef="#ctx0" brushRef="#br2" timeOffset="423686.8407">29904 13215,'0'0,"-6"1,-10 6,-7 9,-13 14,-4 7,4 6,6 1,11-1,12-8,12-6,9-4,12-10,6-9,6-7,0-8,1-8,-6-6,-2-9,-10-5,-21 37,16-36,-7 3,-16 3,-13 10,-6 7,26 13,-33-5,-2 6,5 7,8 3,22-11,-12 15,14 3,19 1,11-5,13-4,6-9,0-8,-4-1,-8-11,-7-1,-6-7,-26 27,17-27,-5-3,-12 30,7-29,-7 29,2-26,-2 26,-1-19,0 6,1 13,5-2,5 8,9 8,6 4,4 4,-29-22,29 21,-29-21,27 22,-27-22,19 19,-19-19,13 18,-13-18,8 11,-8-11,4 6,-4-6,1 2,-2-9,1 7,0-13,-1-4,1 17,-6-19,6 19,-12-19,-6 5,-5 7,23 7,-22-1,-1 9,6 10,5 8,7 5,8 11,10-2,13 5,5 1,9 2,-2-6,-4-3,-8-5,-8-7,-10-2,-12-3,-7-4,-14-3,-13-5,-10-7,-2-11,-5-6,3-10,9-9,17-5</inkml:trace>
  <inkml:trace contextRef="#ctx0" brushRef="#br2" timeOffset="424037.6876">30835 12906,'0'0,"0"0,0 0,2 12,1 8,-1 13,1 15,-6 10,-2 8,-7 6,-5 3,-1-1,2-2,8-11,5-8,4-3,7-3,8-7,2-4,7-7,4-9,8-3,8-6,0-11,7-10,4-14,-6-11,-10-3,-16-2</inkml:trace>
  <inkml:trace contextRef="#ctx0" brushRef="#br2" timeOffset="424225.1444">30525 13250,'0'0,"0"0,13 0,32 3,21 2,20 3,23 10,11 3,9 10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8T07:06:49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 4363,'0'0,"0"0,0 0,0 8,2 20,0 12,0 12,4 10,-2 6,2 5,0 3,4 10,-7 1,1 2,-4-2,0-87,-3 74,2-21,1-53</inkml:trace>
  <inkml:trace contextRef="#ctx0" brushRef="#br0" timeOffset="468.6412">2016 4613,'0'0,"20"-8,16-9,23-12,44-8,16-3,15-1,4 0,0 4,-19 1,-22 5,-20 6,-77 25,49-23,-49 23,29-15,-19 12,-16 13,-20 14,-10 11,-7 9,-5 5,6-3,10-1,15-4,17-2,20-6,14 1,13-4,11 3,5-2,-3 0,-8-5,-52-26,42 24,-15-1,-15 4,-14 1,-12 2,-15 4,-13 8,-10 7,-16-2</inkml:trace>
  <inkml:trace contextRef="#ctx0" brushRef="#br0" timeOffset="1015.3884">3798 4267,'0'0,"10"8,3 10,7 21,6 11,2 10,-7 4,1 6,-8-4,-5-3,-9-9,0-54,-3 45,3-45,-10 31,0-13,-4-16,-1-14,-5-8,-9-14,1-12,4-9,6-15,5-6,6-10,16-2,4 2,13 7,7 11,5 13,3 13,3 13,0 7,2 10,-1 8,1 8,-3 11,-1 5,-7 7,-9 6,-9 6,-9 1,-8 6,-6 1,-13-1,-13 1,-16 3,-15 3,-18 4,-10 7</inkml:trace>
  <inkml:trace contextRef="#ctx0" brushRef="#br0" timeOffset="1765.2254">2801 6292,'0'0,"6"14,3 12,2 11,5 9,6 3,-1 5,4 1,-3 0,-1-2,-6 0,-2-6,-10-7,-3-40,3 33,-12-17,-7-18,-1-9,-7-12,24 23,-21-24,3-2,6-2,12 2,5-1,10-5,11-3,7-1,5-3,1 2,1 2,-5-1,-6 0,-9 1,-3 3,-12-3,-4 5,-5-1,4 31,-10-23,10 23,-13-24,13 24,-10-16,10 16,-13-11,10 15,10 19,3 15,8 10,5 9,-2 3,4 0,1 1,0 1,-1-12,-2-8</inkml:trace>
  <inkml:trace contextRef="#ctx0" brushRef="#br0" timeOffset="2077.6378">3498 5897,'0'0,"0"0,0 0,0-6,0 3,1 9,5 11,5 14,-3 17,4 16,2 9,1 6,1 6,2 0,0-1,-2 3,-3-2,-3-3,-4-14,-6-68</inkml:trace>
  <inkml:trace contextRef="#ctx0" brushRef="#br0" timeOffset="2561.9159">3685 6171,'0'0,"0"8,7 13,2 11,9 7,3-1,6-5,1-7,1-9,-2-7,-2-10,-8-9,-6-6,-11 15,8-19,-8 19,1-17,-1 17,2-13,7 5,9 3,10 1,2 1,5-6,-3-3,-6-6,-6-6,-4 1,-7-7,-9-3,-6-4,-9-4,-8-4,1 1,-3 5,25 39,-21-35,21 35,-17-23,17 23,-13-14,7 15,0 18,0 9</inkml:trace>
  <inkml:trace contextRef="#ctx0" brushRef="#br0" timeOffset="2858.7171">3030 7290,'0'0,"5"-6,14-11,19-11,18-13,24-10,18-2,18-6,8-1,9 2,-1 1,-8 7,-9 6,-17 9,-11 9,-9 9,-16 6</inkml:trace>
  <inkml:trace contextRef="#ctx0" brushRef="#br0" timeOffset="2968.0837">4609 6727,'0'0,"0"0,0 1,0-1</inkml:trace>
  <inkml:trace contextRef="#ctx0" brushRef="#br0" timeOffset="8390.5249">8863 5335,'0'0,"-2"20,-2 15,-8 19,4 8,-2 4,4-3,3-7,3-56,-3 44,0-16,2-18,1-18,3-21,-1-14,0-13,4-9,-2-14,-1-5,0-2,1 2,-3 6,-1 13,0 65,0-50,0 50,0-36,0 16,8 20,5 17,3 12,4 14,6 7,-5 6,4 1,6 3,2-2,-6-2,4-8,-3-1,-1-7,-7-1,-4-5,-9-3,-11-7,-9-9</inkml:trace>
  <inkml:trace contextRef="#ctx0" brushRef="#br0" timeOffset="8531.0677">8857 5493,'0'0,"19"-7,16-11,13-5,10-1,6-6</inkml:trace>
  <inkml:trace contextRef="#ctx0" brushRef="#br0" timeOffset="9077.8257">8887 4666,'0'0,"-26"11,-16 8,-14 18,-16 15,-3 15,4 13,3 18,10 7,9 13,8 10,7 2,14 1,12-1,21-14,16-11,16-12,13-16,11-15,10-12,5-19,1-16,1-18,-2-20,3-23,-1-14,2-15,4-13,-4-9,-5-7,-6-2,-6-2,-13 0,-10 4,-12 3,-15 5,-15 3,-12 4,-15 0,-14 7,-9 5,-14 11,-6 11,-8 14,-7 13,-6 12,-3 13,-4 13,2 10,4 11,-5 19,7 4,4 17</inkml:trace>
  <inkml:trace contextRef="#ctx0" brushRef="#br0" timeOffset="11032.9594">15724 5867,'0'0,"2"15,-3 10,-1 15,0 10,6 3,0-6,4 0,-5-8,-3-39,4 33,-4-33,1 27,0-10,-1-20,0-9,0-15,-2-8,0-8,0-6,-1-7,3-7,2-2,5 1,9 1,0 8,8 14,2 8,4 14,0 9,0 13,2 7,-5 7,2 8,-6 5,-10-1,-9 6,-3 0,-13-3,-13 2,-2-2,-1-5,-6-2,34-25,-31 22,31-22,-22 17,10 0,16-3,15-6,10-2,3 4,1-5,-3 5,-9 5,-7 3,-8 6,-11 7,-7 3,-8 3,-7 1,-12-3,0-3,-5-1,-4-7,-1-4</inkml:trace>
  <inkml:trace contextRef="#ctx0" brushRef="#br0" timeOffset="11626.5805">16235 5306,'0'0,"0"0,-3-5,-11 0,-9 4,-9 7,-11 10,-6 10,-15 9,-13 11,-12 14,-9 12,0 14,-7 10,7 8,14 6,13-1,15-4,24-8,15-4,17-11,13-7,11-13,12-11,13-13,10-10,11-14,5-16,10-13,14-11,4-10,3-10,4-6,-3-6,-1-4,-12-1,-8 1,-13-2,-12 0,-14-1,-9-5,-11 1,-9-4,-10-1,-10 0,-10 4,-9 4,-12 5,-7 6,-9 11,-12 8,-8 10,-10 5,-8 14,-7 11,-4 12,-5 11,1 15,2 10</inkml:trace>
  <inkml:trace contextRef="#ctx0" brushRef="#br0" timeOffset="13516.7535">8826 12205,'0'0,"-9"3,-4 3,-8 5,-10 8,-3 8,0 7,-3 7,2 4,7 3,8 3,12-1,10-1,11-5,7-3,12-8,10-8,7-11,11-8,5-11,6-8,3-12,1-11,-1-11</inkml:trace>
  <inkml:trace contextRef="#ctx0" brushRef="#br0" timeOffset="14094.745">9292 11578,'0'0,"-18"0,-17 3,-18 10,-24 16,-10 9,-2 15,1 12,3 8,7 5,6 11,7 4,6 10,10 8,13 10,10 5,11 4,10-1,13-9,14-11,10-17,10-17,8-15,13-13,6-13,11-14,7-10,8-13,-2-13,-2-13,-5-11,0-13,-6-11,-7-9,-6-9,-5-4,-8-11,-10-4,-12-2,-9 1,-13 0,-7 5,-8 1,-9 3,-8 6,-8 3,-6 7,-6 4,-6 11,-6 8,-5 9,1 12,-5 7,1 10,1 10,0 6,1 10,3 11,3 9,2 12,4 8</inkml:trace>
  <inkml:trace contextRef="#ctx0" brushRef="#br0" timeOffset="15672.4971">16010 12496,'0'0,"0"0,0 0,-3-4,1 7,-3 10,-4 11,-2 12,-5 7,-5 7,-2 5,-1 4,0-5,3-5,21-49,-20 44,20-44,-14 32,14-32,-9 20,10-17,11-15,4-7,4-4,5-2,-3 3,9 8,1 3,4 6,5 5,-1 2,7 3,3 0,2 1,-4-6,2-5,-2-3,-6-9,-3-2,-5-5,-4-4,-5-8,-2-3,-7-8,-8-7,-11 2,-9-4,-8 0,-14 2,-8 8,-12 1,-9 8,-7 12,-2 9,-9 9,7 10,1 6,10 6,9 6,11 6,12-1,15 2,14 1,12-4,14-4,15-4,12-4,9-5,8-7,7-2,7-5,-2-5,0-2,-2-5,-2-1,-10-8,1-3,-6-7,-4-2,-8-6,-7-1,-6-2,-9-1,-11 1,-10 3,-7 0,-13 0,-10 3,-10 0,-15 4,-14 4,-13 7,-14 7,-12 10,-16 12,-2 13,-7 14,8 13,3 13,12 16,6 15,12 16,9 13,19 4,14 2,12 1,15-6,25-5,14-6,15-9,22-6,19-6,13-11,13-12,11-13,8-14,6-16,7-12,-1-17,-6-12,-5-16,-4-14,-6-16,-5-14,-8-11,-14-8,-12-5,-14 0,-19-1,-16 3,-18 1,-16 3,-14 3,-13 6,-11 9,-12 10,-10 10,-12 8,-8 17,-10 14,-3 13,-7 11,-6 18,1 8,-2 12,8 9</inkml:trace>
  <inkml:trace contextRef="#ctx0" brushRef="#br0" timeOffset="16094.2711">16022 12438,'0'0,"0"0,0 0,2 1,-4 4,-3 16,-3 11</inkml:trace>
  <inkml:trace contextRef="#ctx0" brushRef="#br0" timeOffset="22099.2698">15618 12011,'0'0,"0"0,0 0,1-4,-1 4,0-9,0 9,1-9,1-2,-2 11,0-14,0 14,3-15,-2-4,-2-6,2-1,-2 0,3-6,-6-2,-2 0,-1-2,-2-5,-3-2,1-1,-4-4,2-3,-4-4,-3-2,0-3,-3-3,-5-1,3-5,-5-5,-2 3,0-3,-3 3,-2-1,-2-1,-4-7,-4 3,-1 0,-2-4,-2 1,4-2,-7 1,0-1,-4-1,4 5,-7-5,3 2,-1 1,-3-1,0 1,-2 2,-1-1,0 0,-1 5,3-4,-3 3,-1-1,3 2,-2 1,-1-1,1 2,-2-1,2 4,-1 0,0-4,6 4,-3 0,-4 5,3 0,0-2,-5 1,2 5,3-1,1 4,-5-3,2 1,1 2,-2 3,1 2,0-1,0-1,-1 3,-3 2,3-3,1 5,-2-1,3 4,0 0,1 2,2 0,-2 2,1 0,1 1,-3 1,6 1,-2-2,1 3,2 1,3 3,2-3,-3 3,3 3,0-1,5 0,0 0,5 1,0 0,2 2,0-2,5 4,-1-1,2 1,1 1,-2 0,2 2,4 0,-1 0,-4 4,6-4,0 4,-3 2,1 0,3 0,-3-2,3 2,-2 2,3-2,1 1,1 4,0-2,2 0,25 13,-29-11,3-1,-5-5,3 4,1-2,2 5,0-1,3 0,1 2,-1 1,22 8,-23-7,0-1,23 8,-25-6,-1-1,2 0,24 7,-22-7,22 7,-20-6,20 6,-17-8,17 8,-18-5,18 5,-14-7,14 7,-9-4,9 4,-8-1,8 1,-5 2,4 8,2 6,3 1,3 5,2-1,-1 0,1 1,1 1,-1 2,0 0,0-1,1-1,-10-23,10 22,0 0,-10-22,9 20,-9-20,7 15,-7-15,5 8,-3-4,-4-8,-5-7,2-6,-2-7,-1-2,-2-6,-1-4,-3-1,3 1,-4 0,15 36,-9-33,-1 4,10 29,-10-26,8 4,10 6,6 1,10 6,7 3,4-1,1 7,3 1,-2 1,-4 4,-3 2,-1-2,-2 3,-27-9,25 13</inkml:trace>
  <inkml:trace contextRef="#ctx0" brushRef="#br0" timeOffset="23505.1805">15847 10871,'0'0,"0"0,-7 2,-4 10,-13 14,-6 10,0 7,-4 8,11 2,2-1,13-6,7-5,9-5,4-6,9-7,4-4,-1-6,-24-13,31 7,1-6,-32-1,37-7,-8-4,-8-6,-8-3,-8-3,-5 23,-3-22,-8 2,-6 2,-5 6,-5 7,1 4,-5 6,0 4,1 0</inkml:trace>
  <inkml:trace contextRef="#ctx0" brushRef="#br0" timeOffset="26732.7156">9277 6086,'0'0,"0"0,0 0,2-1,-2 1,3 5,-2 2,-1-7,1 14,-1 5,-2 6,4 2,-2 0,2 2,-2-4,1 7,3 0,3 2,-2 0,2 5,4 2,2 3,1 2,5 4,2 1,2 1,-4 4,11-1,-4 3,8 5,-6-2,6 3,2 3,2-1,-1 5,0 0,5 1,3 2,2 0,2 1,-4 2,3 0,3 4,1-2,1 4,5 0,-2 0,4-3,-5 0,9 3,-5-1,3 2,1-5,4 0,-4 2,4 4,1-1,1-4,4-4,0 3,-3-2,6-3,2 1,1-2,-2 1,11-6,-10-2,3 2,1 0,3-5,2 2,-3 1,2-8,3 2,0-2,-4 0,4-2,1 2,-3-2,5-3,-4 2,-1-4,4 1,-1 0,-3 1,-3-5,-1 4,0-2,-6-2,-1-2,-2 0,0 0,-6 4,3-5,0 1,-1-3,0-1,-4-6,-2 3,-2 0,-2-2,-3-2,-1 2,-3-5,-1 2,1-1,-4-1,2-3,-4 2,-3-4,-1-1,-3-2,-4-3,2-1,-1 2,-3-2,1 1,-2-1,-33-20,33 20,0-1,2-3,-35-16,29 16,-6-3,-23-13,21 12,-21-12,16 8,-16-8,13 7,-13-7,12 3,-12-3,9 3,-9-3,7 4,-7-4,9 5,-9-5,9 3,-9-3,9 5</inkml:trace>
  <inkml:trace contextRef="#ctx0" brushRef="#br0" timeOffset="27204.1469">15252 11800,'0'0,"0"0,0 0,0 0,-1 0,0 6,4 6,1 6,3 6,-1 2,1 3,4 0,4-3,1 0,1-3,2-4,-19-19,18 20,-18-20,16 17,-16-17,12 14,-12-14,10 15,-5-3,-12 2,3 1,-7-3,-11 2,-3 1,-7 4,-14-2,-10 6,-10 6,-7 2,3 5,8-5,62-31</inkml:trace>
  <inkml:trace contextRef="#ctx0" brushRef="#br0" timeOffset="28121.4045">14232 11671,'0'0,"0"0,-6-2,-9 4,-11 2,-4 10,-2 3,0 9,1 4,6 1,4-1,21-30,-12 29,8-3,11-7,7-6,4-9,5-7,2-8,-1-3,1-6,-2 1,-4-4,-1 0,-4-2,-14 25,11-27,-11 27,6-24,-6 24,3-22,-3 22,-3-15,-4 10,-4 14,3 6,3 8,3 3,5 3,6 2,6-3,0 3,-15-31,19 29,-2 0,-17-29,18 25,-4-4,-14-21,11 20,-8-2,-12 1,-11 0,-20 2,-22 5,-18 2,-22 7</inkml:trace>
  <inkml:trace contextRef="#ctx0" brushRef="#br0" timeOffset="38801.757">15573 5611,'0'0,"0"0,0 0,4-4,-4 4,6-5,-6 5,11-4,-11 4,10-3,-10 3,10-3,-10 3,6-3,-6 3,2-2,-2 2,0-3,0 3,2-7,-2 7,1-11,-3-7,-3-3,-3-3,-10 0,0-1,-5 0,-6-1,-5-2,0-4,-11 4,1-7,-5 3,-2 1,-10-3,-4 0,-7 2,-5 1,-1-1,-4-2,-4 2,0 4,-7-5,0 2,-5-1,-5 3,-1-1,2 2,-8-1,1 2,-5 1,-1 2,1 1,-2 0,0 1,3 3,-3-2,2 0,-2 7,1-1,0 4,0 1,2 1,0 1,6 4,0 2,3 1,-1 1,4 5,3 0,5 0,0 0,2 0,3 1,4 4,-2-2,4 3,2-2,6-1,7 2,0-3,4 3,5-1,4 0,5 0,3-2,4-1,1 0,0 1,6 0,-2 3,-1 0,0-1,5 4,-4-2,5-1,-2 0,4 2,3 1,1-3,0 0,26-10,-22 10,22-10,-20 9,20-9,-18 11,0-2,18-9,-16 13,0-3,16-10,-13 15,0-1,13-14,-14 15</inkml:trace>
  <inkml:trace contextRef="#ctx0" brushRef="#br0" timeOffset="39208.0153">9899 4556,'0'0,"-5"4,-3 6,-2 12,-5 7,-3 3,-1 4,-3 0,5-1,-2 0,19-35,-11 29,6-3,9-5,11-6,12-9,10-3,10-3,2-4,7 2,-5-1,-5 0,-4 3,-9-2,-33 2,26 0,-26 0,20 0,-3 5,-17-5</inkml:trace>
  <inkml:trace contextRef="#ctx0" brushRef="#br0" timeOffset="40813.1003">12906 4095,'0'0,"0"0,1-5,3-4,8-2,6 1,10 3,9 8,-2 3,-35-4,36 11,-11 7,-11 1,-16 4,-9 0,-10-5,-9-5,30-13,-30 10,30-10,-22 6,16-3,22 2,14 0,-30-5,39 9,-7 2,-6 6,-14 1,-13 3,-17 0,-17 4,-15 1,-12 4,-6 1</inkml:trace>
  <inkml:trace contextRef="#ctx0" brushRef="#br0" timeOffset="42513.9995">9717 5378,'0'0,"0"0,-5-4,5 4,-5-6,5 6,-3-2,3 2,-1-2,7 2,11 4,5 2,0-1,6 2,2 0,1 4,4-2,6 1,2-2,4 0,4 1,5 1,1 0,5 1,3-1,3 3,5 2,5 2,0-2,2 2,8 4,2-1,1-2,1 4,1 1,1 0,0-1,-4 4,1-1,5 2,-2-2,-6-1,5 1,-4-4,0 2,1-2,1 2,-5-1,5 0,-3-3,-7 2,2-6,-2-1,-3 2,5-3,-3-3,0 3,3-1,-2 0,-6-2,9 2,-7-6,0 1,-9 0,11-1,-8-1,-3 0,3 0,-5 1,0-2,-3-4,3-1,-5 3,0-1,-2-3,-1 1,-3-1,-2 2,1-2,-3 0,-4-4,0 4,3-2,-8 1,0-3,0 0,-7 1,-35 5,34-5,-2 0,4-1,0 2,-2 0,3 2,-37 2,34-5,-34 5,29-4,-29 4,27-5,-27 5,23-4,-23 4,13-7,-15-4,-8 1,-7-3,-10 2,-5 3,2-3,-8 0,0 3,38 8,-33-6,33 6,-31-6,31 6,-25-3,16 2,11 0,9 1,-11 0,20-1,7 2,6 2,-3-2,0 0,-30-1,27 3,-27-3,20 6,-4 3,-7 4,-6 3,-9 2,-9 4,-8 5,-5 5,-5 4,-3 7,4-1,-1 6,5-3</inkml:trace>
  <inkml:trace contextRef="#ctx0" brushRef="#br0" timeOffset="43163.5205">13927 5363,'0'0,"-2"7,-5 12,0 10,-2 7,-1 2,4 1,6-4,1-4,2-6,6-1,1-5,5-4,12-9,3-6,4-2,7-8,2-3,-3-2,0 0,-4-3,-36 18,25-22,-8-2,-17 24,5-25,-8 0,3 25,-13-19,13 19,-17-14,-1 9,2 12,1 11,10 13,2 6,0 3,4 4,3 5,-2 2,-1 2,-3 1</inkml:trace>
  <inkml:trace contextRef="#ctx0" brushRef="#br0" timeOffset="45439.0828">8442 12022,'0'0,"0"0,0 0,1 4,-1-4,2 8,-2-8,1 9,-1-9,2 13,-2-13,1 12,-1-12,6 12,-6-12,0 9,0-9,0 7,0-7,0 5,0-5,-4 2,-2-5,-5-9,-4-5,-4-8,0-5,-5-7,2-5,-6-7,-2-11,-1-4,1-11,-3-4,1-9,-1-5,-7-7,5-9,0-6,2 0,0-10,7 3,4 2,4-3,3 1,-1-2,1 2,2 1,-4-6,5-1,2 3,0-3,3 3,4 6,1 3,2 3,0 5,0 3,2 0,1 0,2-4,7-1,-3 1,-3 6,5-3,4 11,0 3,0 3,3 5,0-1,2 2,2-4,1 4,4 0,1 5,3 3,-8 6,4 4,-2 5,1 4,-3 4,1 0,4 4,-3-1,-2 3,1 3,1 0,-6 3,0 7,1 2,-2 2,-18 29,16-23,-16 23,17-22,-17 22,16-21,-16 21,9-16,-9 16,8-9,-8 9,5-2,-5 2,3 8,-3-8</inkml:trace>
  <inkml:trace contextRef="#ctx0" brushRef="#br0" timeOffset="46792.3689">8014 11843,'0'0,"0"0,1 1,11 5,4-2,10 6,9 4,4 4,7 5,2 7,-1-1,1 1,1-1,-4 0,-3-4,-42-25,36 19,-36-19,26 11,-11-11,-11-11,-4-9,-7-2,-1-7,0-6,5-4,0-1,3-5,1 1,1 2,-1 3,3 6,2 3,-6 30,4-25,-4 25,5-25,-5 25,6-22,-6 22</inkml:trace>
  <inkml:trace contextRef="#ctx0" brushRef="#br0" timeOffset="47151.647">7166 10900,'0'0,"6"7,4 8,9 14,13 12,2 13,12 8,6 5,4 2,5 6,9 1</inkml:trace>
  <inkml:trace contextRef="#ctx0" brushRef="#br0" timeOffset="48729.4093">8856 11742,'0'0,"0"0,0 0,0 0,0-6,0-3,4-7,1-4,2-6,-1 1,3-10,-1-1,-1-4,-1-6,4-4,-4 0,-2-3,-1-1,-2-2,1-2,-1-1,0-3,-1-1,0-4,-1 2,2-6,0 0,0-1,0-3,3 2,-4-1,1 4,-3-5,2 3,0-5,-1 0,-1 1,0-3,-1 1,2 1,-1-2,-2 2,0-4,3 2,0-1,0-2,6-2,-3 0,-4 1,5 1,0-1,-3-1,-2 0,2 0,2 4,-8-3,4 5,0 1,-4 0,5 3,-3-2,0 3,1 1,0-1,-1 2,2-3,-2 0,1 6,4-4,-3 2,-2 1,2 4,-1 6,-5 0,3 3,1 1,-6 1,5 2,0 2,-3-1,5 2,0 4,-2 0,2 8,2 1,-3 5,-1 2,1 3,4 26,-6-26,-1-1,7 27,-3-25,3 25,-3-21,3 21,-1-17,1 17,-1-10,0 9,-4 11,1 6,-2 5,-2 4,0 0,0 1,2 2,-2-1,2 0,1-2,5-25,-4 25,4-25,-2 20,2-20,-1 19,1-19,0 12,0-5,3-13,4-6,-3-12,1-4,5-8,-2-2,2-2,3 0,-4 1,-9 39,11-35,2 4,-13 31,11-27,-11 27,9-17,-3 9,5 12,-3 10,4 10,3 6,2 8,5 7,2 4,6 6,1 3</inkml:trace>
  <inkml:trace contextRef="#ctx0" brushRef="#br0" timeOffset="49759.7478">8449 10462,'0'0,"0"0,0 3,-2 4,2 7,-1 9,0 8,1 2,0 6,1 4,8-5,-9-38,8 36,3-5,8-10,-1-10,-18-11,22 5,-2-10,-20 5,22-16,-6-2,-16 18,10-23,-4-2,-6 25,4-34,-4 34,-4-27,4 27,-6-25,6 25,-6-24,6 24,-6-16,3 11,3 9,3 11,2 7,4 6,3 5,-1 6,7 2,3 7,5 3,-2-3</inkml:trace>
  <inkml:trace contextRef="#ctx0" brushRef="#br0" timeOffset="55374.5224">9352 11643,'0'0,"0"0,0 0,0 3,0-3,-4 1,4-1,-6 2,6-2,-3 2,3-2,-5 2,5-2,-3 1,3-1,-2 0,2 0,-2 0,2 0,0 0,0 0,0 0,0 0,0 0,0 0,0 0,0 0,0-1,0 1,0-6,0 6,0-6,0 6,2-11,1-4,-3 15,7-17,-2-3,4-4,1 0,-1-1,3-1,2-5,2 0,0-4,8-6,0 0,2-6,3 2,-2-1,2 0,2-2,5-3,2-6,4 0,1-4,3-6,1-1,3-4,4-1,1 1,4-3,2 0,2 0,4-4,-4-1,5 0,3-6,5-3,4 2,5-5,4-2,2 1,7-2,-2 4,-1-2,4 3,-3 1,-2 3,1-2,-2 5,3-1,3-2,3 5,1 1,0-1,-4 4,0 2,0 2,-2 4,-7 2,1 2,-1 2,-4 0,0 4,0 3,0 0,1 4,-2 3,1-1,-2 2,-7 4,3 3,-6 2,1 1,-3 1,2 0,-3 2,-2-1,-1 6,1 0,-2 1,-4 1,-3 3,1 1,-9 1,-3 4,2-2,-4 3,-2 1,2 4,-3-3,-4 4,-5-1,1 1,-36 12,34-10,0 1,0-4,0 3,-34 10,28-11,-28 11,26-8,-26 8,22-8,-22 8,19-4,-19 4,12-1,-12 1</inkml:trace>
  <inkml:trace contextRef="#ctx0" brushRef="#br0" timeOffset="57267.5293">9294 11229,'0'0,"0"0,0 3,1 7,2 8,1 9,-1 9,-1 10,-1 3,0 2,0 2,2-5,3-8,-4-6,-2-34,6 28,6-14,6-12,5-13,5-11,7-5,0-6,-1 3,-3 1,0 5,-31 24,27-19,-2 5,0 5,-3 10,-6 8</inkml:trace>
  <inkml:trace contextRef="#ctx0" brushRef="#br0" timeOffset="58238.4574">14507 6452,'0'0,"0"0,-3 1,-10 3,-8 3,-5 7,-6 7,-3 7,-3 9,-1 6,4 6,4 2,4 0,11-5,16-46,-8 44,8-6,8-6,9-8,5-12,4-9,1-3,0-9,0-6,-3-1,-5-3,-7-1,-12 20,7-22,-11-1,-11 3,-10 7,-9 10,-3 10,-6 11,2 6</inkml:trace>
  <inkml:trace contextRef="#ctx0" brushRef="#br0" timeOffset="61279.4032">9615 11947,'0'0,"0"0,0 0,2 1,6 0,-8-1,14-4,5-1,8-4,2-1,5-2,-2-2,5-1,-1-1,7-4,2-2,2-3,5-1,-2-1,3-2,1-4,2-4,1-2,7-5,-2-1,0-4,4-2,0-1,3 0,1-1,0-3,0 1,4-2,-3 1,3-6,3 3,-5-2,5-3,2-2,1 2,-1-1,5 2,-1 0,-2 2,-1-3,0 2,-2-3,0-2,0 2,-3-1,-1 1,-1 0,2-1,-4-2,4 3,-2-3,0 0,1 0,-2 2,0-3,2 2,-2-2,1 3,0-2,0 0,-1-2,-1 2,-1-2,5 1,-5 1,3 0,2 1,-7-1,2-1,-3 1,3 2,-3 0,0 1,-5-1,3 3,-6-1,-1 3,0 2,-2-1,-1 1,3 5,-5-3,-1 2,-6 3,2 1,-4 3,-1 1,-2 2,0 3,-5-2,2 4,1 1,-5 4,-1-2,-3 4,-3 4,-1-2,-5 3,5 6,-3 0,-6-1,-17 23,13-20,3 0,-16 20,13-20,-13 20,9-17,-9 17,9-14,-9 14,3-9,-10 3,-4 6,11 0,-19 7,-3 4,-10 0,2 5,3 3,-3-4,0-1,6-1,3 4,21-17,-28 14,4-1,24-13,-25 11,25-11,-21 6,21-6,-13 3,7-1,9-6,9-1,11-11,3 2,2-4,9-4,-5-1,2 3,2-4,-1 2,-5 5,-30 17,28-16,-28 16,24-12,-24 12,15-4,-5 10,-8 14,-9 6,-9 8,4 4,-7-1,0 6,-3-4,1 4,0 1,8 2,5-4,6 1</inkml:trace>
  <inkml:trace contextRef="#ctx0" brushRef="#br0" timeOffset="62704.9511">15050 7586,'0'0,"0"0,0 0,-1-3,1 3,-3-6,3 6,-4-9,4 9,-5-10,5 10,-4-8,4 8,-1-4,-2 8,3-4,0 17,3 4,0 9,-3-30,0 31,0 1,1-3,-1-29,1 26,-1-26,2 27,0-1,-2-26,2 25,-2-25,5 20,-5-20,3 20,-3-20,5 19,-5-19,4 14,-4-14,4 12,-4-12,2 11,-2-11,3 10,-3-10,-1 9,1-9,-1 8,1-8,0 6,0-6,0 8,0-8,3 6,-3-6,7 10,-7-10,6 8,-6-8,5 6,-5-6,4 7,-4-7,3 4,-3-4,2 1,-2-1,1 2,-1-2,3 2,-3-2,4 3,-4-3,3 3,-3-3,2 7</inkml:trace>
  <inkml:trace contextRef="#ctx0" brushRef="#br0" timeOffset="65372.0463">9433 13041,'0'0,"0"0,0 0,0 0,5-1,-5 1,11-1,6-2,8-3,6 0,3-5,7 2,0-2,9-2,0 1,9 3,-2-4,11 2,2-1,4 0,7-3,6 2,0 2,7-2,6 5,-6-2,4 3,5-1,-1 1,1 1,5 1,3 1,0-2,3 1,2 1,-1 1,2 2,0 1,3 1,-2-1,-3 2,0 3,-1 0,0-1,2-1,-5 3,4-1,-7 0,2 4,1 0,0-2,-6 0,-2 1,-9 1,-1 0,-1 2,-5-1,-2 1,-1-1,-7 1,1-3,1 5,-5 0,-2-2,-4-3,-2 2,-7-2,-2 2,-5-3,-5 1,-2 2,2-1,-7-1,1 0,-3-3,-4 2,-6 0,3-2,0 3,1 1,-2 1,2-1,-3 0,-29-9,32 8,-32-8,30 7,-2-1,-28-6,27 8,-27-8,18 8,-18-8,12 9,-12-9,1 9</inkml:trace>
  <inkml:trace contextRef="#ctx0" brushRef="#br0" timeOffset="66276.0756">9852 12768,'0'0,"0"0,-7 5,-8 10,-13 4,-9 6,0 7,-4-2,-3 2,1 0,0 3,1-2,8-5,3-4,31-24,-21 23,9-6,13-3,13-5,13-6,5-2,14-2,3-6,2 4,1-2,0 1,-3 1,-3 1,3 1,-5 5,-2 0,-2 1,-8 4,-2-2,-4 3,-26-10,24 13,-24-13,17 13</inkml:trace>
  <inkml:trace contextRef="#ctx0" brushRef="#br0" timeOffset="66604.1598">10767 12553,'0'0,"0"0,6-2,12-2,14 3,8-3,9 2,-3 1,3 1,-4-4</inkml:trace>
  <inkml:trace contextRef="#ctx0" brushRef="#br0" timeOffset="67057.1523">11325 12172,'0'0,"0"0,0 5,-2 13,-2 7,-2 8,1 6,1-3,2-2,1-2,-2-5,3-27,3 24,-3-24,8 22,6-7,-14-15,19 8,8-8,0-8,-27 8,26-10,-26 10,22-15,-3-3,-19 18,15-21,-15 21,10-18,-9 1,-1 17,-5-11,0 5,-3 11,5 7,8 8,-1 3,-2 5,5 4,1 5,-2 7,-6 7</inkml:trace>
  <inkml:trace contextRef="#ctx0" brushRef="#br0" timeOffset="68659.7411">9115 13332,'0'0,"0"0,0 0,-3 1,3-1,-2 0,8 5,3 7,7-1,2 7,3-3,3 4,2-2,4 5,2-3,3 7,6-2,2 1,2-1,3 0,-2 0,7-1,2 0,1 2,4-1,7-2,1 0,2-2,3 4,4-2,1 0,2 1,3 0,0 0,5-3,4 0,-1-3,-1-1,1 2,6 0,-2-3,6-3,-5-3,1 1,3-2,6-3,-2 2,2-1,1-3,3-2,1-1,0-2,1-1,-2-4,-2 2,-1-4,2 1,-3-2,0-4,-2 1,-1 0,-2-2,3 0,-9 0,1-1,-1-1,-2 1,-3-1,-1 0,-1 2,-3-3,-1 0,-1-2,-8 2,1-4,1-1,-4-1,-3 0,-4 1,-1 2,-2-1,-2 1,-5-2,1-1,0 4,0 0,-3 0,2 1,-4 4,-2 0,-2 0,-2 2,0 1,-3-1,-3 1,-1 5,-5-3,-34 10,32-8,-3-1,-29 9,28-9,-28 9,19-7,-19 7,15-4,-10 1,-13-1,-8 1,-4 0,-8 0,-6 1,1 6,-6-1,3-1,1 5,-1-5,4 2,32-4,-29 4,29-4,-24 4,24-4,-16 4,7-2,23 0,4 0,12-1,5-2,7 1,-4-2,-4 3,2 0,-36-1,30 3,-30-3,26 4,-4 4,-22-8,13 13,-9 7,-14 6,-2 3,-8 3,-1-3,-4 2,1-3</inkml:trace>
  <inkml:trace contextRef="#ctx0" brushRef="#br0" timeOffset="70198.0944">12517 14493,'0'0,"0"0,1-6,-2-8,1 14,-5-16,2-5,3 21,-1-24,5 2,-4 22,18-18,8 5,8 11,2 10,-2 6,-6 5,-8 8,-5-1,-10 5,-4 2,-6 1,-7 0,-9-1,-5 1,-1-5,-1-3,28-26,-26 24,26-24,-20 22,5-5,15-17,-1 12,16-6,17-6,9-6,9-4,1-1,0 3,-1 1,-4 4,-5 2,-41 1,38 0,-38 0,32 0,-32 0,25 4,-15 5,-18 3</inkml:trace>
  <inkml:trace contextRef="#ctx0" brushRef="#br0" timeOffset="72713.6006">16263 6509,'0'0,"0"0,-2-4,2 4,-1-9,1 9,-2-8,2 8,0-9,0 9,0-8,0 8,0-2,2 4,-2-2,-3 8,2 8,0 8,1 6,-6-1,6 7,-1 1,2 3,-1 3,1 7,3 5,-1 6,0 6,1 8,3 1,-3 5,-1 5,2 1,3 5,-6 5,3 3,2-1,0 14,5 1,-5 4,5 2,-2 5,1-4,-1 6,3 1,-2-5,3 0,0 5,1-3,0-4,-2-6,4-3,-2-2,4 1,1-1,-4 0,3-4,4-5,-3 1,0-5,2-1,-1-2,-6-5,4-5,-1 0,2-3,-6-2,5-3,-6-7,2-5,1-2,1-3,1-5,2 0,2-4,-3-5,-1-2,4-2,-22-41,22 34,-3-3,-19-31,23 28,-23-28,18 24,-6-9,-8-9</inkml:trace>
  <inkml:trace contextRef="#ctx0" brushRef="#br0" timeOffset="72979.2019">16660 11522,'0'0,"0"0,6 1,10 6,8 4,9 5,4 5,1-3,6 5,2 1,-2 0,-4-2</inkml:trace>
  <inkml:trace contextRef="#ctx0" brushRef="#br0" timeOffset="73197.866">17164 11387,'0'0,"-5"5,-4 8,-3 14,-2 14,-1 7,-2 12,-1 1,6 3,4 3,8-67</inkml:trace>
  <inkml:trace contextRef="#ctx0" brushRef="#br0" timeOffset="73557.1631">16918 10201,'0'0,"0"0,1 10,7 19,4 10,2 11,-4 6,5 0,-5 1,-3 5,-7-62</inkml:trace>
  <inkml:trace contextRef="#ctx0" brushRef="#br0" timeOffset="73760.2227">17157 10124,'0'0,"0"9,6 7,2 18,1 14,-2 10,2 8,2 7,-3 4</inkml:trace>
  <inkml:trace contextRef="#ctx0" brushRef="#br0" timeOffset="75275.4914">17311 12216,'0'0,"0"0,2 0,6-3,7 0,8-3,9-2,4-1,4-3,8-6,2-3,5-2,7 0,-2-7,4-2,-3-7,5-2,-4-6,3 0,0-5,0-2,0-5,2-3,-7-7,-1-2,-2-4,-6-5,-2-8,-6-4,-1-5,-9-4,-1-3,-5-5,-6-3,-4-4,-6-3,-1-3,-9-2,-2-3,-6 0,-1-3,-2-3,-7-2,-1 0,-3-1,-6-3,-1 4,-5 1,-2 0,-6 2,-1 1,-3 4,2 4,-4 0,-1 1,-5 5,-2 6,-4 1,2 9,-9 2,5 2,-5 6,0 2,-6 5,5 5,1 3,3 4,2 5,2 2,3 5,2 3,1 6,0 5,3 3,0 7,1-2,4 9,-1 1,3 5,-4 2,7 7,4 1,7 2,29 11,-31-12,7 4,24 8,-28-8,1 2,27 6,-27-3,3 1,24 2,-25 1,25-1,-17 2,17-2,-11 2,11-2,-5 3,2 0,3-3,-1 10,0 4,1-14,0 21,1 4,-1-25,2 29,0 0,-2-29,3 28,-3-28,3 20,-3-20,1 15,-1-15,1 7,2-8,-3-12,3-6,-3-9,2-4,-2-4,6-2,1-2,-4 2,2 2,-5 36,6-32,-6 32,8-24,4 11,8 12,7 12,7 9,8 8,7 7,10 7,5 1</inkml:trace>
  <inkml:trace contextRef="#ctx0" brushRef="#br0" timeOffset="76040.9481">19114 8933,'0'0,"-11"2,0 4,-6 6,-5 3,-4 8,7 1,5 1,5 1,5 2,11 2,5-1,11-1,4-1,13-2,9-1,-2-5,-7 1,-5-2,-35-18,29 19,-29-19,22 16,-7 3,-11-1,-8-1,-10-3,-10 0,-2 0,-11-1,0-1,-5 2,2-4,-1 0,41-10</inkml:trace>
  <inkml:trace contextRef="#ctx0" brushRef="#br0" timeOffset="76337.7916">19031 8951,'0'0,"4"-4,5-7,8 0,10-3,6 0,10 2,5-1,0 0,-3 1,-6 0,-39 12,32-14,-32 14,27-12,-27 12,26-9,-10 4,-15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51:09.09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27015 5467,'0'0,"0"0,0 0,0 0,0 0,0 0,2-1,1 1,5 2,1 4</inkml:trace>
  <inkml:trace contextRef="#ctx0" brushRef="#br0" timeOffset="294.173">28542 5312,'0'0,"8"4,4 0,7 6</inkml:trace>
  <inkml:trace contextRef="#ctx0" brushRef="#br0" timeOffset="4531.5709">29236 2659,'0'0,"0"0,0-5,-2-5,5 1,9-2,13-2,17 2,18-1,10 1,11-2,-4 5,-4 2,-11 4,-12 1,-8 4,-42-3</inkml:trace>
  <inkml:trace contextRef="#ctx0" brushRef="#br0" timeOffset="4775.1276">29244 2827,'0'0,"0"0,0 0,8-6,18-3,15-1,15-3,10-2,11 4,6 1,5 1,-3 3,-2 2,-7 5</inkml:trace>
  <inkml:trace contextRef="#ctx0" brushRef="#br0" timeOffset="14085.0402">32153 2731,'0'0,"0"0,0-6,6-7,4-4,3 3,10-1,13 1,12 3,20 4,8 1,12-2,4 3,-3 0,-4 0,-7-4,-8 3,-8-3,-12 1,-50 8,41-6,-41 6,35-3,-16 5,-14 2,-21 1,-15 1,-16-1,-15 0,-5 3,-7 2,-10 5,-6 9,-4 6,-3 5,-3 2,8-3,9-6,13-3,18-6,52-19,-37 11,37-11,-24 7,18-5,19-5,19 1,16-2,12 4,9 2,8-2,7 0,6-2,3-2,2-1,-2-1,-5-1,-5 1,-5-1,-8 3,-9 0,-10 3,-10 0,-41 1,32 0,-8 2,-24-2,16 9,-8 3</inkml:trace>
  <inkml:trace contextRef="#ctx0" brushRef="#br0" timeOffset="26138.7901">12768 17012,'0'0,"0"0,0 0,-2 0,2 0,-4 0,4 0,-2-1,4 6,13 5,14 2,12 2,13 0,10 3,6 1,8-6,4 4,5 0,6 1,2 2,4 3,-10-3,-2 0,-9-2,-11-1,-6-6,-10-3,-10 0,-4-3,-37-4,29 3,-29-3,21 2,-21-2,13 1,-13-1,6 0,-2-2,-12-7,-12 2,-12-4,-10 2</inkml:trace>
  <inkml:trace contextRef="#ctx0" brushRef="#br0" timeOffset="26539.9604">12632 17259,'0'0,"0"0,11-1,15 0,20 6,11 0,10 5,8 3,5 2,8 3,5 2,-1 2,3 0,-4-2,-2 1,0 0,-7-1,-10 1,-10-7,-9 2,-10-7,-43-9,35 8,-35-8,23 4,-13 0,-21-4</inkml:trace>
  <inkml:trace contextRef="#ctx0" brushRef="#br0" timeOffset="29653.0514">21979 7215,'0'0,"-24"0,-22 0,-22 9,-23 5,-6 6,10 8,11 1,21 6,26 3,14 4,20 7,19 1,14 0,15 2,16 0,11-2,6 5,11-4,0 3,-5-2,-10 1,-18-4,-20-3,-20-7,-17-7,-20-1,-13-3,-17 1,-13 2,-12 3,-8 0,-4 0,1-4,13-3</inkml:trace>
  <inkml:trace contextRef="#ctx0" brushRef="#br0" timeOffset="30169.8324">23015 7926,'0'0,"24"-3,30-10,25-7,34-2,16 3,7-1,-1 2,-7 1,-10-3,-18 0,-19-2,-18 3,-63 19,41-22,-19-1,-17-4,-23 1,-27 6,-15 4,-10 6,-15 6,1 3,10-2,74 3,-59-2,19-1,31 3,26 1,20 0,21 1,15 2,5-1,2 3,-8 3,-12 3,-18 6,-11 1,-15 7,-14 8,-11 5,-16 8,-12 6,-14 6,-8 2,-2 3,-2 0,8-9</inkml:trace>
  <inkml:trace contextRef="#ctx0" brushRef="#br0" timeOffset="30586.1882">25277 7115,'0'0,"-14"4,-16 8,-14 15,-17 8,-7 12,1 11,5 7,10 1,13-1,13 0,9-4,18-9,15-6,9-10,10-7,12-9,10-5,11-8,6-5,0-4,-3 1,-4-2,-9-2,-58 5,47-3,-47 3,36-2,-36 2,22-5,-16-4</inkml:trace>
  <inkml:trace contextRef="#ctx0" brushRef="#br0" timeOffset="31040.8923">25842 7538,'0'0,"29"-5,26-3,29 0,20-5,14 1,-1 0,-5 2,-12 0,-10 0,-90 10,68-9,-22-5,-22-3,-21-2,-21 0,-18 2,-18-1,-4 2,-3 1,61 15,-59-13,59 13,-44-12,17 3,27 2,25 4,19 5,11 7,8 0,3 7,-12 3,-2 1,-15 4,-10 6,-12 1,-12 7,-15 6,-9 4,-14 3,-2 1,-2 3,4-4</inkml:trace>
  <inkml:trace contextRef="#ctx0" brushRef="#br0" timeOffset="31527.1147">27418 7436,'0'0,"0"19,0 15,3 16,3 9,1 4,5 0,3-3,-2 1,-13-61,7 52,-7-52,8 40,-8-40,3 24,1-19,1-26,-2-23,0-19,-3-17,-2-10,-4-11,2-2,4-6,5 6,4 9,6 10,3 11,9 15,0 13,9 11,5 10,4 8,7 6,7 7,0 9,0 6,1 12,-4 4,-10 7,-10 7,-14 2</inkml:trace>
  <inkml:trace contextRef="#ctx0" brushRef="#br0" timeOffset="31727.8088">27502 7568,'0'0,"16"-3,16-4,19-4,34 0,17-3,6 5</inkml:trace>
  <inkml:trace contextRef="#ctx0" brushRef="#br0" timeOffset="32144.5104">28603 7418,'0'0,"19"-2,20-3,12 1,24 0,7-2,2 6,-3-1,-8 0,-11-2,-62 3,47-2,-16-7,-16-7,-16-4,-19-4,-13 1,-11 3,-10 0,7 5,47 15,-41-12,41 12,-27-13,21 7,27 7,13 8,12 4,6 2,1 8,-5 1,-9 0,-7 8,-10 2,-11 3,-5 3,-13 2,-12 2,-10 4,-4 2,-12 2,-1-3</inkml:trace>
  <inkml:trace contextRef="#ctx0" brushRef="#br0" timeOffset="32514.341">30186 6915,'0'0,"3"7,1 9,5 10,0 11,0 7,-1 8,-5 5,-2 7,0 0,-1 3,1-1,-2-4,2-6,-2-6,4-5,2-5,-1-5,1-7,-5-28,5 26,-9-13</inkml:trace>
  <inkml:trace contextRef="#ctx0" brushRef="#br0" timeOffset="32793.1466">29842 7061,'0'0,"0"0,6-5,13-8,11 5,13-1,15 4,14-1,9 3,5 2,3-4,1 0,-5 1,-8-1,-9-1,-7 1,-11 2,-50 3,41-1,-13 4,-14 7,-18 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47:59.15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924 8263,'0'0,"-6"6,4 8,1 10,-1 9,7 7,2 8,2 2,-2 9,2 5,-3 3,-1-3,-6-5,1-59,0 48,0-48,-6 35,-1-20,-5-22</inkml:trace>
  <inkml:trace contextRef="#ctx0" brushRef="#br0" timeOffset="438.3727">833 8244,'0'0,"0"0,1 2,11 9,8 6,7 5,7 8,2 6,0 2,3-5,-3 2,-1-4,-6-8,0-7,0-5,-4-10,-1-9,3-12,-1-9,2-8,-5-13,3-8,-7-7,2 0,-6 5,-15 60,16-44,-16 44,10-29,-2 14,0 16,2 16,0 11,6 12,-1 10,8 9,1 8,4 2,1 3,-2-2,-5-10,4-9,0-10,4-15,1-18,6-15</inkml:trace>
  <inkml:trace contextRef="#ctx0" brushRef="#br0" timeOffset="801.4657">2494 8070,'0'0,"0"0,-8-1,-24 1,-11 7,-14 8,-1 5,2 8,13 3,14 7,20-1,12-1,18-4,16 1,10-2,15-5,8-1,-1-3,5 0,-10-1,-13-1,-11-2,-40-18,25 21,-14 1,-25 8,-14-1,-18 5,-18 0,-9 0,-6 0,3-3,8-5,68-26</inkml:trace>
  <inkml:trace contextRef="#ctx0" brushRef="#br0" timeOffset="1287.4563">3640 7749,'0'0,"-10"9,-13 18,-5 23,-9 17,-6 11,5 9,4 3,11 3,3 2,10-7,6-3,12-7,2-4,15-7,7-5,7-11,10-5,5-6,0-3,4-7,-4-2,-6-6,-7-4,-41-18,34 11,-34-11,26 12,-26-12,16 7,-10-3,-6-12,-9-5,9 13</inkml:trace>
  <inkml:trace contextRef="#ctx0" brushRef="#br0" timeOffset="2578.065">3973 8228,'0'0,"0"0,-3-7,3 7,-8-16,4-3,1-9,7 1,10 2,7 3,8 8,9 9,1 2,5 7,-4 8,-3 3,-8 8,-4 10,-12 4,-7 10,-9 5,-13 1,-12 1,-6-2,-4-3,-5-8,2-3,8-7,-1-5,34-26,-25 23,25-23,-13 16,13-5,20-7,10-5,18-7,6-2,11-3,5 0,6 0</inkml:trace>
  <inkml:trace contextRef="#ctx0" brushRef="#br0" timeOffset="2741.9559">4766 8708,'0'0,"1"12,0 8,-2 15,0 7,-1 4,2-2,0-44</inkml:trace>
  <inkml:trace contextRef="#ctx0" brushRef="#br0" timeOffset="3920.9238">5214 8076,'0'0,"0"0,0 0,0-4,0 4,0-8,0 2,0 11,3 9,3 13,0 9,0 9,-1 3,-2 0,1-2,-2-2,1-4,-3-40,2 36,-2-36,0 28,0-28,-2 20,0-11,1-13,-2-13,-2-11,1-9,-2-11,3-8,3-8,3-1,6-3,8 4,3 7,3 12,8 12,2 13,2 9,-2 13,3 7,2 11,-5 5,-4 4,-9 0,-5 5,-14 0,-8 2,-6-2,-5-8,-6-6,-3-7,2-1,25-12,-25 8,25-8,-17 5,8-6,15-4,9-3,9 2,6 6,5 5,7 8,0 9,5 8,-3 0,-6 4,-9-3,-12 0,-14-1,-6-3,-10-2,-7-1,-12-5,-5-1,-9-2,-6-6,-8-4,-4-6,2-6,3-8</inkml:trace>
  <inkml:trace contextRef="#ctx0" brushRef="#br0" timeOffset="4227.5106">5899 7654,'0'0,"13"8,9 8,8 12,9 12,5 9,-4 3,-4 3,-11 0,-15 4,-8-5,-11 0,-14-2,-6-6,-6-1,-4-3,-3 0,42-42,-37 36,8-8</inkml:trace>
  <inkml:trace contextRef="#ctx0" brushRef="#br0" timeOffset="4378.133">6640 8179,'0'0,"16"0,14 0,14 4,16 3,4 4</inkml:trace>
  <inkml:trace contextRef="#ctx0" brushRef="#br0" timeOffset="4542.2226">6610 8478,'0'0,"11"2,18-2,26 3,19 2,17-3,6 2</inkml:trace>
  <inkml:trace contextRef="#ctx0" brushRef="#br0" timeOffset="10142.1692">10534 8136,'0'0,"0"11,0-11,-2 20,2-20,-3 23,3-23,-7 20,0-7,-3-15,-2-11,-1-7,3-7,3-6,4 4,6 1,11 8,7 7,7 10,3 8,4 6,2 4,-2 2,-6 5,-4-1,-25-21,16 25,-10-2,-6-23,-8 20,-4-11,-9-12,3-10,2-7,2-5,4-3,8-5,4 1,6 1,9 10,8 7,8 12,6 10,8 11,2 5,-4 2,-3 5,-7 0,-9 2,-10 0,-7 1,-9-34,0 30</inkml:trace>
  <inkml:trace contextRef="#ctx0" brushRef="#br0" timeOffset="10289.3672">11260 8092,'0'0,"5"8,3 9,-2 10,4 3,-10-30</inkml:trace>
  <inkml:trace contextRef="#ctx0" brushRef="#br0" timeOffset="10674.9648">11291 7901,'0'0,"9"10,12 8,8 10,-1 4,2 5,-12-3,-10-3,-8-31,-1 26,-8-11,-6-13,3-8,3-11,2-8,7-8,4-7,7-2,5 6,8 9,7 12,4 8,4 14,2 6,0 8,-2 8,0 3,-9 4,-5 2,-6 3,-8 1,-11-42,4 44,-6-11</inkml:trace>
  <inkml:trace contextRef="#ctx0" brushRef="#br0" timeOffset="10991.4908">12493 7614,'0'0,"-9"4,-4 3,-15 14,-11 10,-9 8,2 8,2 8,9 4,17-5,12 0,17-4,17-2,15-2,5-1,2-5,3-1,-2-4,-8-5,-3-2,1-7,-5-9,-2-10</inkml:trace>
  <inkml:trace contextRef="#ctx0" brushRef="#br0" timeOffset="11192.0941">12940 7744,'0'0,"-5"12,1 10,-4 16,1 10,3 9,1 3,-4-1,5-9</inkml:trace>
  <inkml:trace contextRef="#ctx0" brushRef="#br0" timeOffset="11646.3897">13355 7724,'0'0,"0"0,7 8,15 13,11 7,5 10,4 4,0 0,-8 1,-8-2,-15-4,-10-8,-8-3,-10-10,17-16,-17 8,-5-10,22 2,-16-8,5-9,8-14,11-7,8-1,9-2,6 2,2 4,-3 7,-30 28,32-25,-8 3,-11-3,-11 2,-9 0,-12 7,-8 3,-7 3,-6 9,-7 5,5 7,-1 7,10 9,11 6,15 3,15 3</inkml:trace>
  <inkml:trace contextRef="#ctx0" brushRef="#br0" timeOffset="11809.2657">13983 8067,'0'0,"0"12,-3 9,2 8,-4 5,0 4,5-38</inkml:trace>
  <inkml:trace contextRef="#ctx0" brushRef="#br0" timeOffset="12047.7704">14304 7629,'0'0,"-4"6,0 9,-3 12,-2 11,-1 8,1 3,0 2,9-51,-7 47</inkml:trace>
  <inkml:trace contextRef="#ctx0" brushRef="#br0" timeOffset="12596.2975">14697 7558,'0'0,"0"0,-7 0,-3 1,-6 8,2 5,13 6,9 3,17 9,9 3,9 4,10 4,0 4,-5 0,-4-2,-13-5,-13-5,-5-2,-16-5,-10-7,-5-5,-6-6,-9-6,1-8,-5-7,3-5,8-2,4-5,6-3,6-2,12-4,9-2,12-4,7-1,5-1,6 5,-1 0,-4 6,-4 4,-32 25,21-22,-13-2,-12-1,-10 4,-16 4,-7 4,-8 6,-9 7,-4 7,12 5,-2 5,9 5,11 2</inkml:trace>
  <inkml:trace contextRef="#ctx0" brushRef="#br0" timeOffset="12912.8396">15244 7361,'0'0,"11"5,8 8,3 16,6 9,5 9,-5 5,-7 1,-10 1,-9-2,-11 1,0-5,-4-6,-5 0,-1-3,-6-4,1 0,-7-2,4 0,1-6,26-27</inkml:trace>
  <inkml:trace contextRef="#ctx0" brushRef="#br0" timeOffset="13151.3212">16044 7796,'0'0,"25"2,13 0,18 5,8 1,2 6,-66-14</inkml:trace>
  <inkml:trace contextRef="#ctx0" brushRef="#br0" timeOffset="13314.206">16034 8017,'0'0,"19"3,24 5,21 5,16 2,12-5</inkml:trace>
  <inkml:trace contextRef="#ctx0" brushRef="#br0" timeOffset="16199.4906">17367 7685,'0'0,"1"17,3 12,-4 20,6 10,-5 8,-2-9,4 0,0-11,2-10,10-5,6-15,5-9</inkml:trace>
  <inkml:trace contextRef="#ctx0" brushRef="#br0" timeOffset="16654.0156">17764 7716,'0'0,"0"0,0 0,0-1,0 1,1 0,9 9,10 10,14 9,9 11,8 5,4 9,-6 2,-7 0,-11-1,-11-7,-17-9,-11-9,-8-6,-10-8,-9-4,-4-3,-4-8,3-5,3-7,12-6,6-6,15-12,10-5,13-9,9-9,12-5,3 1,3 0,-7 10,-6 4,-8 11,-25 38,15-32,-18 4,-16 6,-13 8,-12 7,-6 14,-2 14,4 11,1 5,3 12</inkml:trace>
  <inkml:trace contextRef="#ctx0" brushRef="#br0" timeOffset="20574.3331">643 10380,'0'0,"6"14,4 16,1 18,4 10,1 11,-6 1,0-3,2-3,-8-3,-7-10,3-51,-9 39,-2-12</inkml:trace>
  <inkml:trace contextRef="#ctx0" brushRef="#br0" timeOffset="21006.0542">643 10472,'0'0,"0"0,0-6,4-5,8-1,5 4,5 5,3 12,5 7,3 9,0 5,-2 5,-5-4,-1 3,-25-34,21 27,-21-27,15 24,-15-24,14 13,-5-13,4-18,-6-10,-3-8,-1-7,0-3,-1 1,4-5,2 3,-8 47,9-38,-9 38,13-25,4 14,2 22,0 15,2 9,1 9,-1 7,0 1,2 3,-8 1,0-2,0-6,-15-48,13 41,6-13,4-21</inkml:trace>
  <inkml:trace contextRef="#ctx0" brushRef="#br0" timeOffset="21344.7811">1796 10233,'0'0,"-10"1,-12 5,-16 11,-11 3,0 6,0 3,11 0,11-4,14-1,17-3,11 2,14 0,14 0,3 1,8 0,-1-3,-1 0,-10-1,-42-20,36 20,-11 1,-16 7,-15-5,-11 5,-15-3,-10 1,-7-6,-6-3,10-6</inkml:trace>
  <inkml:trace contextRef="#ctx0" brushRef="#br0" timeOffset="21777.0677">2491 9804,'0'0,"-11"10,-17 11,-13 12,-7 10,-1 12,1 7,8 6,5 5,12 1,8-3,14-3,8-8,9-6,9-5,6-4,5-3,3-6,5-4,-1-7,-1-3,-3-7,-5 0,-4-3,-30-12,24 11,-24-11,18 8,-18-8,10 4,-10-1</inkml:trace>
  <inkml:trace contextRef="#ctx0" brushRef="#br0" timeOffset="24816.1378">2820 9945,'0'0,"0"0,0 0,0-3,0 3,0-9,0 9,0-10,0 10,-3-10,3 10,-1-9,1 9,0-8,0 8,-2-3,2 3,-4 0,4 10,0 6,0 7,-2 4,2 4,0-2,5 3,-5-1,4-2,3 1,-1 0,-2-2,2-1,0-1,-6-26,5 24,-2 0,-3-24,2 26,-2-26,-2 18,2-18,-6 17,6-17,-9 9,4-10</inkml:trace>
  <inkml:trace contextRef="#ctx0" brushRef="#br0" timeOffset="25075.2734">3345 10410,'0'0,"3"6,1 7,2 8,-2 9,8 5,-5 4,-1 1,-2 0,-5-2,-5-2,6-36,-9 30,9-30,-11 24,11-24</inkml:trace>
  <inkml:trace contextRef="#ctx0" brushRef="#br0" timeOffset="25899.7622">4155 9976,'0'0,"-9"-7,-11 3,-9 1,-10 3,-4 6,-2 4,-1 6,3 4,43-20,-33 21,9 1,10 2,14 0,8 0,15 1,3 1,6-3,4-1,3 2,2-4,-1 1,-40-21,38 23,-4-3,-34-20,28 21,-12-1,-9 2,-10-1,-10-5,-8 1,-4-5,-4 0,-10-5,39-7,-41 3,5-8,6-8</inkml:trace>
  <inkml:trace contextRef="#ctx0" brushRef="#br0" timeOffset="26316.5153">4359 9737,'0'0,"0"0,0 0,0 0,7 7,8 6,10 5,6 9,7 6,2 8,5 4,-6 5,0 5,-3-2,-9 3,-8-1,-3-1,-10-1,-7-2,-4-2,-8-3,-3-2,-8-1,-5-6,-4 0,-5-2,-1-2,-6-5,3-4,3-7,39-17,-34 10,9-7,10-13,15-7</inkml:trace>
  <inkml:trace contextRef="#ctx0" brushRef="#br0" timeOffset="26617.4804">5188 10460,'0'0,"13"-2,11 0,11-1,20 1,5 1,3 2,2 2,-3 2,-10 2,-4-1,-48-6,37 7,-37-7,28 7,-18 3,-20 1</inkml:trace>
  <inkml:trace contextRef="#ctx0" brushRef="#br0" timeOffset="26864.9316">5347 10684,'0'0,"10"-3,16 1,11-1,23 3,8-1,3 1,-7 0,-8 1,-56-1,43-1,-43 1,30 0,-30 0,18 0,-11 0,-14 1</inkml:trace>
  <inkml:trace contextRef="#ctx0" brushRef="#br0" timeOffset="34688.0139">6314 10387,'0'0,"5"16,6 13,-2 10,2 6,-11-45,12 44,-12-44,9 36,-9-36,5 26,-2-18,-6-20,-1-10,0-9,1-2,3-7,0-1,6-7,2 3,9 9,6 13,8 12,5 16,1 14,-4 7,-2 7,-6 4,-4 2,-7 1,-14-40,11 35,-11-35,1 33,-4-11,-6-12,-4-13,0-12,3-5,0-8,0-4,4-7,4-3,5 0,9 5,11 8,7 11,8 11,8 8,-2 12,-2 6,-3 5,-3 4,-8 3,-6 3,-10 5,-3-3,-9-36,4 39,-8-3,4-36,-9 33,9-33</inkml:trace>
  <inkml:trace contextRef="#ctx0" brushRef="#br0" timeOffset="34857.0902">7244 10329,'0'0,"5"8,3 8,2 13,2 8,2 4,-3 0,0-3,-11-38,6 32</inkml:trace>
  <inkml:trace contextRef="#ctx0" brushRef="#br0" timeOffset="35421.225">7162 10154,'0'0,"0"0,6 2,11-3,8 6,2 2,8 2,-2 5,1 6,-1 4,-4 1,-4 1,-4-2,2 4,-8-1,-15-27,18 28,-6 1,-12-29,7 29,-7-29,4 25,-4-25,1 17,-3-10,-2-16,5-10,1-10,0-3,7-6,4 1,3 0,6 6,2 8,4 9,4 9,4 11,-4 7,-1 10,0 3,-4 8,-5 4,-5 4,0 1,-9 0,-4 0,-5-5,1-38,-5 33,-3-2,-6-4,14-27,-15 22,-4-12</inkml:trace>
  <inkml:trace contextRef="#ctx0" brushRef="#br0" timeOffset="36640.1598">8620 9416,'0'0,"0"0,-6 4,-17 8,-7 5,-5 6,-9 6,0 1,2-1,1-2,3-4,38-23,-29 22,29-22,-20 18,13 3,17-5,9-2,10-3,6 0,2-1,5 3,-6 2,-4 5,-7 2,-11 3,-9 1,-12 2,-12 7,-6-2,-6 0,-6-1,-1-5,7-2,31-25,-28 23,28-23,-18 18,13 2,13-2,10 0,5 3,10 3,1 3,5 5,-4 4,-7 7,-2 6,-12 7,-4 7,-10 7,-13 2,-5 7,-8 0,-7 4,0 2,-2-3,1-1,3-4,5-4,7-5,3-5,9-4,4-6,6-8,9-5,8-5,7-2,1-4,8-1,1-6,6 1,2-1,0-6,-1 2,-5-4,-2 0,-4-4,-33-10,26 10,-2-3,-24-7,21 10,-21-10,13 6,-13-6,7 4,-2-3,-9-11,-4-5,-1-7</inkml:trace>
  <inkml:trace contextRef="#ctx0" brushRef="#br0" timeOffset="37441.8418">10048 9808,'0'0,"0"0,-3-4,-11-3,-8 3,-5 1,-6 5,-4 7,-1 10,-5 6,2 1,1 8,3 4,6 0,9-1,6 2,7 1,9-6,7-3,3 0,12-7,3-5,2 0,7-6,6-5,3-5,0-1,4-4,-6 2,0-4,-8 2,-1 0,-32 2,28-3,-28 3,20-1,-20 1,10 0,-10 0,6 0,-5 0,-1 0,-6 5,-3-1,9-4,-19 0</inkml:trace>
  <inkml:trace contextRef="#ctx0" brushRef="#br0" timeOffset="37974.6902">10882 9611,'0'0,"0"0,-1-1,-8 3,-6 4,-9 9,-7 9,-9 9,-1 7,-2 10,-3 3,4 7,8-2,7-1,16-2,7-2,6-2,7-7,16-4,0-1,9-5,11-2,5-8,1-2,2-2,0-4,-5-4,-4-1,-44-11,37 10,-37-10,29 9,-29-9,17 4,-7-1,-11 2,-14-3,-8-2,-13-2</inkml:trace>
  <inkml:trace contextRef="#ctx0" brushRef="#br0" timeOffset="39098.4932">11334 9622,'0'0,"-10"1,-10 5,-9 6,-7 6,-6 5,3 2,9-1,10 1,8-1,12-3,14-1,10 3,5-2,10-4,3 2,2-5,-5 3,-1 0,-38-17,30 16,-4 0,-10 4,-11-3,-10 1,-6-3,-12 0,-6 0,-8-3,-4-2,-2 1,0-4,3-2,40-5,-33 6,9-6</inkml:trace>
  <inkml:trace contextRef="#ctx0" brushRef="#br0" timeOffset="39299.0562">11636 10086,'0'0,"0"0,-3 8,-2 12,-4 6,2 3,-5 3,0 1,5 1,-3 1,-3-4,0-5</inkml:trace>
  <inkml:trace contextRef="#ctx0" brushRef="#br0" timeOffset="39885.3689">12056 9731,'0'0,"4"7,0 8,-3 13,-4 12,-3 11,-1 6,-3 4,-2-1,4-6,1-5,7-49,-3 42,2-9,1-33,1 29,-1-29,3 19,0-7,4-17,5-13,-2-12,1-13,2-7,-2-3,-3-4,3-2,-1 1,3 2,1 5,3 10,-17 41,14-34,-14 34,13-25,3 9,-4 14,4 8,-1 8,7 9,-4 9,-3 4,2 9,-1 2,-1 3,-1-1,5-4,-3-3,-3-4,-2-7,-11-31,9 27,-9-27,6 24</inkml:trace>
  <inkml:trace contextRef="#ctx0" brushRef="#br0" timeOffset="40070.4756">12093 10015,'0'0,"13"-1,8-2,14-5,19 1,9-6,1 2</inkml:trace>
  <inkml:trace contextRef="#ctx0" brushRef="#br0" timeOffset="40323.9529">12657 9646,'0'0,"9"5,4 8,5 8,19 10,3 6,0 10,-5-1,-7 7,-14 4,-9 2,-9 3,-9 0,-10-6,3-7,-8-4,-4-5,1-4,-1-1,-1-7,5-3</inkml:trace>
  <inkml:trace contextRef="#ctx0" brushRef="#br0" timeOffset="40671.7823">13325 9999,'0'0,"10"-5,17 1,12-2,15 1,11 0,3 7,2-1,-2 1,-14-2,-6 2,-9-5,-39 3,30-5,-30 5</inkml:trace>
  <inkml:trace contextRef="#ctx0" brushRef="#br0" timeOffset="40887.9859">13672 9759,'0'0,"3"9,0 6,-2 17,-2 10,4 12,-3 3,2 4,0 7,-6 3,5-2</inkml:trace>
  <inkml:trace contextRef="#ctx0" brushRef="#br0" timeOffset="41705.8483">10015 11421,'0'0,"-12"1,-9 3,-8 8,-11 9,-5 7,2 8,6 4,1 5,10-2,11 2,10-6,12-1,9-4,10-4,2-5,9-1,4-7,4-2,-4-5,-1 0,-1-1,-39-9,34 4,-34-4,30 3,-30-3,23 4,-7-4,-13-7,-3 7</inkml:trace>
  <inkml:trace contextRef="#ctx0" brushRef="#br0" timeOffset="42091.545">10942 11357,'0'0,"0"0,-6 1,-13 5,-8 5,-12 12,-9 9,-2 10,-2 6,1 3,5 5,9-3,12 0,10-3,12-8,10-3,6-3,9-1,5-4,6-3,4-1,6-6,2-5,2-3,-3-4,-5-6,-5-3,-34 0</inkml:trace>
  <inkml:trace contextRef="#ctx0" brushRef="#br0" timeOffset="42477.1556">11301 11423,'0'0,"-9"-2,-12 3,-9 3,-8 7,-3 4,7 5,34-20,-29 21,14 3,16 3,12 0,16-1,12 4,7 0,2-3,-3 1,-5-3,-7-2,-35-23,26 20,-11 1,-9-2,-15 0,-13-3,-10 0,-7-1,-7-3,-1-2,1-4,46-6,-44 4</inkml:trace>
  <inkml:trace contextRef="#ctx0" brushRef="#br0" timeOffset="42677.8558">11640 11865,'0'0,"-3"10,-2 12,2 11,-3 11,-1 5,0-1,7-48,-4 41</inkml:trace>
  <inkml:trace contextRef="#ctx0" brushRef="#br0" timeOffset="43379.735">11991 11630,'0'0,"-3"15,2 13,0 11,-3 2,0-1,4-40,-6 34,6-34,-9 24,0-13,1-15,1-13,1-12,0-10,-1-3,1-6,8 0,1 2,7-3,7 6,9 8,4 12,3 10,5 8,-1 13,-1 8,-3 6,-6 6,-8 0,-9 3,-11-2,-11-1,-9-3,-8-4,-2-7,-3-5,34-9,-31 6,31-6,-27 2,10-5,12-5,16-1,7 4,13 4,7 7,6 9,4 9,2 7,-7 2,-6 0,-10-1,-11-4,-16-28,9 26,-11-2,-14-2,-10-5,-5-4,-6-4,-7-8,-3-6,-8-9,0-9,1-8</inkml:trace>
  <inkml:trace contextRef="#ctx0" brushRef="#br0" timeOffset="43642.8756">12552 11310,'0'0,"9"9,13 7,5 12,2 5,-7 6,-9 2,-8 2,-13-1,-7 1,-8-2,-6-3,-4-2,-1-3,-1-8,-1-1,36-24,-31 21,6-6</inkml:trace>
  <inkml:trace contextRef="#ctx0" brushRef="#br0" timeOffset="43827.9458">13454 11658,'0'0,"18"2,14 0,21 4,9 2,0 3,-11-4,-11-1</inkml:trace>
  <inkml:trace contextRef="#ctx0" brushRef="#br0" timeOffset="44050.7705">13602 11501,'0'0,"4"10,0 10,3 17,5 12,-9 6,-3 6,-5 9,0-3,-5 1,-1-2</inkml:trace>
  <inkml:trace contextRef="#ctx0" brushRef="#br0" timeOffset="44868.8235">10213 13064,'0'0,"0"0,0 0,-2 0,-8 0,-5-2,-9 2,-5 6,-3 6,-6 11,0 8,-3 6,2 2,3 7,7-3,10 0,10-6,8-4,11-4,9-6,7-2,11-2,5-2,3-5,1-3,-3 1,-3-4,-40-6,35 3,-35-3,29 3,-29-3,21-4</inkml:trace>
  <inkml:trace contextRef="#ctx0" brushRef="#br0" timeOffset="45320.4567">10975 12983,'0'0,"0"0,-6 1,-5 5,-9 5,-6 10,-8 8,-5 12,-1 10,-6 2,3 1,6 0,6-3,9-7,15 1,3-6,12-2,11-2,5-1,4-5,8-4,2-3,2-2,1-3,-1-1,-2 1,-38-17,35 13,-35-13,31 13,-31-13,24 11,-24-11,13 7,-11-7,-2 0</inkml:trace>
  <inkml:trace contextRef="#ctx0" brushRef="#br0" timeOffset="45971.9248">11547 13189,'0'0,"0"0,-3-5,-10-1,-10 4,-5 2,-7 8,-2 5,0 3,37-16,-37 20,4-2,9 5,24-23,-13 22,15 1,20 1,9-3,10-2,6-5,0 1,-9 2,0-4,-38-13,30 14,-30-14,21 17,-14 4,-11 3,-17-3,-1-4,-11-4,-2-5,-10-3,7-4,38-1</inkml:trace>
  <inkml:trace contextRef="#ctx0" brushRef="#br0" timeOffset="46172.5548">11790 13616,'0'0,"0"8,-3 7,-2 4,-4 7,1 3,-1-2,9-27,-9 26</inkml:trace>
  <inkml:trace contextRef="#ctx0" brushRef="#br0" timeOffset="46435.7588">12231 13260,'0'0,"0"0,-9 5,-17 16,-5 8,-2 6,-2 6,10-1,9-2,11-1,12-3,9-2,11-2,14-4,9-6,6-13</inkml:trace>
  <inkml:trace contextRef="#ctx0" brushRef="#br0" timeOffset="46705.4315">12595 13162,'0'0,"13"2,9 8,10 8,8 9,4 7,-1 7,-12 2,-6 3,-10 0,-11-2,-8 2,-8-1,-13-4,0-5,-9-3,2-6,-1-4,33-23</inkml:trace>
  <inkml:trace contextRef="#ctx0" brushRef="#br0" timeOffset="46975.0722">13536 13425,'0'0,"13"4,18-3,13 2,12 4,7-2,-2-3,-6-2,-55 0,43-5</inkml:trace>
  <inkml:trace contextRef="#ctx0" brushRef="#br0" timeOffset="47160.1087">13717 13190,'0'0,"6"17,1 10,2 17,2 12,-1 7,-4 2,0 2,-7-3,-4-3</inkml:trace>
  <inkml:trace contextRef="#ctx0" brushRef="#br0" timeOffset="48140.8278">14657 9459,'0'0,"0"0,1 0,0 6,2 11,5 9,-1 10,1 10,0 7,1 6,2 4,1 2,2-2,-3-4,-1-7,0-9,-10-43,8 34</inkml:trace>
  <inkml:trace contextRef="#ctx0" brushRef="#br0" timeOffset="48647.2048">14705 9476,'0'0,"0"0,6 9,5 14,12 9,7 7,4 5,3 1,-2-1,-1-3,-3-11,-31-30,28 24,-6-11,1-10,-5-10,3-12,-1-2,-4-3,0-5,-1-4,-1-1,-2-4,0-6,-3 5,1 4,-10 35,11-30,-11 30,7-24,-7 24,5-15,0 10,2 18,-1 11,4 9,0 13,-3 4,5 2,-3 5,-3-1,3-7,1-2,-1-8,-9-39,12 31,4-10,2-8</inkml:trace>
  <inkml:trace contextRef="#ctx0" brushRef="#br0" timeOffset="49026.8878">15828 9380,'0'0,"-8"5,-14 4,-9 8,-6 5,0 2,6 2,8 2,12 0,15 1,8 0,9-3,9 1,0-2,2-2,2-2,1 3,-35-24,31 23,-6-6,-25-17,14 18,-13-1,-16 2,-19 1,-15 1,-13 2,-13 4,-12-1</inkml:trace>
  <inkml:trace contextRef="#ctx0" brushRef="#br0" timeOffset="52153.6628">16691 9181,'0'0,"0"0,-6 2,-15 7,-15 5,-5 11,-11 9,-5 8,0 7,0 5,11 6,9 3,17-2,14-1,11-6,17-5,12-1,8-3,13-6,2-3,1-3,4-7,0-5,-3-3,-4-4,-4-5,-9-4,-42-5,37 7,-37-7,30 5,-30-5,21 5,-21-5,14 4,-13-2,-14-4</inkml:trace>
  <inkml:trace contextRef="#ctx0" brushRef="#br0" timeOffset="53374.4485">17042 9461,'0'0,"0"0,1-6,5-13,6-6,6 3,10 7,7 9,0 7,3 12,-3 4,-1 3,-8 5,-9 2,-10 1,-9 9,-10-1,-10 2,-4-2,-7-2,1-4,2-7,2 0,28-23,-26 21,26-21,-16 17,11 3,17-4,16-1,9-6,14-1,15-5</inkml:trace>
  <inkml:trace contextRef="#ctx0" brushRef="#br0" timeOffset="53558.9946">17619 9796,'0'0,"-1"9,-4 9,-1 12,-1 3,2 6,1 0,-4 0,8-39,-6 33</inkml:trace>
  <inkml:trace contextRef="#ctx0" brushRef="#br0" timeOffset="54013.4356">17912 9338,'0'0,"0"0,1 8,-2 15,-1 12,-5 8,3 8,-3 5,-3-4,7-1,-3-5,6-46,-5 39,5-39,-2 30,2-12,0-17,3-17,0-15,1-5,2-7,5-5,-3-4,7-2,2-2,0 2,4 7,-21 47,19-37,4 13,0 13,0 11,0 11,-1 9,-4 13,2 7,-2 6,-5 3,-7 2,3-1,-6-4,-9-6</inkml:trace>
  <inkml:trace contextRef="#ctx0" brushRef="#br0" timeOffset="54168.7963">17984 9603,'0'0,"10"-2,19-1,17-3,13-4</inkml:trace>
  <inkml:trace contextRef="#ctx0" brushRef="#br0" timeOffset="54414.2076">18454 9151,'0'0,"5"8,11 8,7 13,8 10,8 9,-5 3,-6 4,-3 3,-15 0,-11 0,-8-1,-10-3,-5-1,-12-3,-8-1,-15-2</inkml:trace>
  <inkml:trace contextRef="#ctx0" brushRef="#br0" timeOffset="54962.8002">14847 11510,'0'0,"4"10,3 10,1 18,9 12,-2 9,-4 2,-4 2,3-4,-10-59,1 52,-1-52</inkml:trace>
  <inkml:trace contextRef="#ctx0" brushRef="#br0" timeOffset="55395.0443">14796 11482,'0'0,"0"0,5-1,6 3,0 7,12 4,0 11,9 2,-2 4,2 3,-1-4,-2-7,-29-22,24 21,-4-12,-3-12,-7-7,-10 10,9-18,-2-8,1-7,-3-4,-2-1,0 1,-3 37,2-35,-2 35,4-30,-4 30,7-21,5 15,-1 14,3 15,1 9,-2 8,0 2,2 1,-2 1,4-2,-1 0,1-7,1-5,1-15</inkml:trace>
  <inkml:trace contextRef="#ctx0" brushRef="#br0" timeOffset="55733.7035">15679 11400,'0'0,"-13"6,-9 8,-3 3,-3 10,11 1,9 2,13 2,6 0,18 2,5-3,5 3,1-4,0-3,-6-3,-7 4,-27-28,22 27,-14-3,-14-1,-9 1,-15-4,-9 2,-9-6,-4-6,-2-3,5-5,10-6</inkml:trace>
  <inkml:trace contextRef="#ctx0" brushRef="#br0" timeOffset="56119.4602">16787 11269,'0'0,"-11"7,-6 12,-16 12,-19 12,-10 7,-4 9,3-4,8 8,14-5,15-2,13-4,15-3,8-4,7-5,6-1,1-5,5-4,1-2,1-4,-1-2,-30-22,24 23,-5-3,-19-20,13 19,-10 0,-10-5</inkml:trace>
  <inkml:trace contextRef="#ctx0" brushRef="#br0" timeOffset="56969.0952">17049 11535,'0'0,"0"0,4-5,2-4,13-1,7 4,6 6,3 0,1 9,-3 7,-33-16,29 19,-11 3,-8 8,-13-2,-10 0,-9 0,-5-2,-7-7,34-19,-32 21,32-21,-30 16,30-16,-22 16,10-1,14-1,17-3,10-1,15-3,14-1,12-3,1-2</inkml:trace>
  <inkml:trace contextRef="#ctx0" brushRef="#br0" timeOffset="57138.4632">17737 11736,'0'0,"0"6,-6 12,3 5,2 10,-6 6,4 0,0-7,-2-1,5-31,-6 25</inkml:trace>
  <inkml:trace contextRef="#ctx0" brushRef="#br0" timeOffset="57818.4484">18051 11377,'0'0,"4"9,-1 7,-1 7,-2 6,-1 7,-6-1,3 1,-2-3,6-33,-6 30,6-30,-6 20,6-20,-7 17,1-11,4-16,-3-11,-3-11,3-3,0-4,3-2,6-6,11 2,2 4,10 3,10 10,1 13,2 9,3 10,-1 13,-5 3,-7 7,-8 2,-11-1,-12 1,-12-1,-7-3,-6-6,-7-4,-1-2,34-13,-31 6,31-6,-28 1,28-1,-20-2,15-6,14-2,12 4,6 1,3 10,3 3,0 12,-2 5,-5 5,-3 1,-9-1,-6-3,-8-27,3 25,-7 0,-14-1,-7-6,-5-6,-1-9,-6-9,-3-13,0-10,0-7</inkml:trace>
  <inkml:trace contextRef="#ctx0" brushRef="#br0" timeOffset="58072.4869">18784 11250,'0'0,"12"18,4 7,1 21,1 8,-8 8,-6 1,-10 1,-9-3,-11-1,-12-6,-6-4,-7-6,-10 0,-12-5,-3-4</inkml:trace>
  <inkml:trace contextRef="#ctx0" brushRef="#br0" timeOffset="58574.2088">14721 13147,'0'0,"1"9,4 10,6 17,-1 11,1 7,0 3,-5 0,-4-5,-5 0,-4-7,-3-10,-4-16</inkml:trace>
  <inkml:trace contextRef="#ctx0" brushRef="#br0" timeOffset="58990.7902">14651 13155,'0'0,"0"0,0 0,5-4,8 3,12 12,3 6,5 10,0 4,0 2,-3-5,-4-3,2-3,-28-22,26 14,0-5,1-14,-3-6,-5-6,-6-3,-4-3,-4-5,-3-3,4 0,-2-5,3 3,-7 33,8-31,-8 31,10-23,-1 10,5 19,-3 7,0 12,4 8,-2 9,-1 3,2 5,-1 0,-4 0,0-2,-9-48,10 44,-2-9</inkml:trace>
  <inkml:trace contextRef="#ctx0" brushRef="#br0" timeOffset="59376.0038">15788 12994,'0'0,"-13"0,-11 6,-6 5,-11 2,9 3,32-16,-28 21,11 2,17 7,16 2,9 1,2-1,10 3,-3-4,5 1,-7-5,-32-27,27 25,-27-25,18 22,-11 2,-14-2,-13-5,-7 1,-9-6,-5-4,-3-5,44-3,-39 3</inkml:trace>
  <inkml:trace contextRef="#ctx0" brushRef="#br0" timeOffset="59730.1932">16715 12860,'0'0,"-9"0,-8 5,-12 9,-17 10,-10 6,-4 7,-2 8,11 4,10 4,8 2,14 3,15-5,16-4,12-3,11-3,0-6,9-1,-4-4,2-1,-4-6,-4-5,-3-4,-2-5,-5-6</inkml:trace>
  <inkml:trace contextRef="#ctx0" brushRef="#br0" timeOffset="60165.2606">16905 13049,'0'0,"5"-9,1-4,2-6,13 3,5 2,10 8,7 5,2 6,-4 9,0 8,-11 4,-10 2,-9 7,-9-3,-10 2,-12 2,-7-2,-4 0,-1-8,3-5,29-21,-30 15,30-15,-24 15,24-15,-17 11,11 2,15-5,16 0,15-4,6-3,12 2,7-1</inkml:trace>
  <inkml:trace contextRef="#ctx0" brushRef="#br0" timeOffset="60347.3533">17591 13503,'0'0,"-2"8,-4 4,3 9,0 5,-1 2,3 2,2-3,-1-27,1 25,3-7</inkml:trace>
  <inkml:trace contextRef="#ctx0" brushRef="#br0" timeOffset="60601.3569">18103 13077,'0'0,"-6"2,-9 3,-11 7,-13 6,-7 9,-6 6,4 5,11 1,13 0,13 1,16-2,15-3,11-5,14-4,11-6,6-12</inkml:trace>
  <inkml:trace contextRef="#ctx0" brushRef="#br0" timeOffset="60919.0283">18380 12865,'0'0,"10"8,5 2,6 12,15 13,3 8,-6 7,3 3,-6 5,-6-4,-14 3,-4-8,-8-6,-5 0,-8-5,-6-3,-7 0,-8-2,-6-2,-2-6,-4-2,1-6,47-17</inkml:trace>
  <inkml:trace contextRef="#ctx0" brushRef="#br0" timeOffset="61714.1648">19449 11932,'0'0,"0"0,0 0,-6 0,-3-5,9 5,-15-7,15 7,-15-11,15 11,-6-14,6 0,0 14,9-7,8 12,5 16,-2 7,-8 10,-5 1,-8-2,-10-2,-5-2,-6-7,-6-6,-3-10,0-9</inkml:trace>
  <inkml:trace contextRef="#ctx0" brushRef="#br0" timeOffset="61914.2649">19465 11644,'0'0,"0"0,-4 0,-13 1,17-1</inkml:trace>
  <inkml:trace contextRef="#ctx0" brushRef="#br0" timeOffset="62522.5238">19290 9783,'0'0,"0"0,0 0,-1 0,-8-2,-8-7,17 9,-21-10,21 10,-21-13,21 13,-17-16,6 6,13 4,6 8,8 11,3 11,-5 6,-3 1,-1 5,-7 0,-9 1,-8 1,-3-3,-7-7,24-28,-24 18</inkml:trace>
  <inkml:trace contextRef="#ctx0" brushRef="#br0" timeOffset="62707.4302">19192 9518,'0'0,"0"0,-7 0,-8 3,15-3</inkml:trace>
  <inkml:trace contextRef="#ctx0" brushRef="#br0" timeOffset="63525.5309">19851 8714,'0'0,"9"-3,14 3,14 8,13 9,11 10,6 9,-7 10,-1 7,-10 3,-6 2,-9 4,-13-1,-16 3,-11-1,-13 4,-11 0,-10-2,-2 0,-9-4,2-5,3-5,5-3,14 0,14-2,13-1,18 2,18-1,11-6,16 2,1-3,4-3,-10-3,-7-1,-15 0,-15 2,-16 1,-13 2,-10 3,-15 3,-9 5,-7 6,-5 4,3 8,3 2,7 7,14 7,16 8,14 5,14 10,11 2,8 6,5 6,11 3,0 4,-7-1,-7-3,-10-7,-11-4,-7-4,-9-4,-6 1,-8-2,-3-4,-8 3,-7 0,-8-7,-3-2,-10-6,-4-2,-13-6,-10-3,-13-3,-11-3,-19-6,-19 0,-22-1,-22-2,-18-3</inkml:trace>
  <inkml:trace contextRef="#ctx0" brushRef="#br0" timeOffset="64746.3704">8429 11147,'0'0,"0"0,5 6,7 12,11 14,4 9,3 15,3 12,0 7,-2 7,-8 12,-4 6,-5 10,-6 4,-10 5,0 3,-7 1,0 1,-6 0,-1 2,3-3,-1 2,1-2,4 0,5 1,-1-7,5-10,4-10,8-13,6-12,7-14,11-6,7-12,9-7,6-7,9-7,6-9,9-4,9-10,6-3,0-4,-1-1,-10 1,-86 11,71-10,-71 10,56-7</inkml:trace>
  <inkml:trace contextRef="#ctx0" brushRef="#br0" timeOffset="67316.8684">21098 10553,'0'0,"10"0,10 1,18-2,22-2,7 2,10 2,5 5,-14 1</inkml:trace>
  <inkml:trace contextRef="#ctx0" brushRef="#br0" timeOffset="67501.8009">21126 10870,'0'0,"7"-1,12-4,17-2,31-8,18-3,16-4,11-2,-4-7</inkml:trace>
  <inkml:trace contextRef="#ctx0" brushRef="#br0" timeOffset="68197.1381">21569 9637,'0'0,"0"0,5 1,6 9,12 6,-2 9,6 10,-2 3,-4 3,-5 0,1 1,-9-5,-8-37,0 29,0-29,-7 21,-7-16,-1-19,-2-7,8-9,2-4,3-4,2 1,11-3,4-2,3 7,10 5,5 11,1 7,4 18,2 11,-7 3,-7 7,1 4,-8-2,-4 4,-13-33,6 32,-6-32,0 29,0-29,-7 22,-4-15,11-7,-13-8,4-13,5-14,4-5,7 0,8-2,6 1,6 8,7 7,3 10,-3 10,3 10,-4 14,2 6,-4 2,-3 6,-1 6,-5 3,-4 5,-7 0,-2 0,-9-46,4 37,-4-8</inkml:trace>
  <inkml:trace contextRef="#ctx0" brushRef="#br0" timeOffset="68366.5441">22612 9665,'0'0,"2"9,-1 7,1 11,8 7,-10-34,6 34</inkml:trace>
  <inkml:trace contextRef="#ctx0" brushRef="#br0" timeOffset="68883.3671">22474 9411,'0'0,"0"0,5 0,11 5,-16-5,26 5,7 8,7 11,0 3,-11 8,-1-4,-2 4,-4-6,-1-2,-21-27,17 30,-5-1,-12-29,10 28,-10-28,5 21,-1-9,-3-16,3-12,0-8,2-4,2-6,7-3,3-4,5 5,2 4,4 7,1 11,1 12,0 9,-4 6,-3 7,-2 8,0 4,-2 7,-7 1,0 2,-4 3,-6-2,-5-3,-4-4,-4-4,10-32,-10 26,-1-6</inkml:trace>
  <inkml:trace contextRef="#ctx0" brushRef="#br0" timeOffset="70641.6547">23853 9024,'0'0,"0"0,0 0,2 1,-2 5,-9 12,-5 5,-10 10,-7 6,-8 3,-6-1,-2 0,-1-3,9-5,39-33,-31 28,11-4,15-4,14-3,15-4,9-2,8-5,6 1,3 6,2 3,-6 6,-6 6,-13 7,-9 3,-13 11,-11 7,-15 6,-7 4,-7 3,-14 5,3 0,0 2,8-2,9-2,10-6,8 3,10-3,16-2,6 0,15 1,3 6,5 4,4 5,2 3,-4 6,-4 6,-14 7,-6 8,-17 7,-12 11,-14 3,-16 6,-5 5,-6 2,0-1,0-4,4 0,6-10,6-2,9-4,14-8,8-10,15-4,11-11,12-11,11-9,12-6,9-10,8-5,11-6,1-4,3-4,-1-2,-7-2,-8-6,-8-2,-16-7,-52-16,40 16,-40-16,25 8,-19-8</inkml:trace>
  <inkml:trace contextRef="#ctx0" brushRef="#br0" timeOffset="72559.2171">25228 9124,'0'0,"0"0,0 0,-1 2,7 8,-6-10,4 17,2 6,1 14,0 4,-6 2,1-1,-6 0,3-4,-5 0,3-3,3-35,0 36,1-4,-1-32,2 33,5-3,10-6</inkml:trace>
  <inkml:trace contextRef="#ctx0" brushRef="#br0" timeOffset="72797.5699">25785 9324,'0'0,"15"-1,11-1,13-1,15 4,7 3,3 2,-4-1,-60-5,54 3</inkml:trace>
  <inkml:trace contextRef="#ctx0" brushRef="#br0" timeOffset="73032.9125">25939 9132,'0'0,"3"8,3 9,1 14,4 14,-4 4,-5 1,5 3,-4-6,-3 2,-1 0,0-1,1-9,2-2</inkml:trace>
  <inkml:trace contextRef="#ctx0" brushRef="#br0" timeOffset="74272.667">26640 9179,'0'0,"0"0,0-7,0-1,0 8,5-14,8 4,7 4,4 4,5 5,-1 11,-3 7,-2 3,-8 3,-4 1,-8 0,-6 2,-10-1,-3-2,-6-2,-1-6,23-19,-24 18,24-18,-20 15,20-15,-15 11,10-2,15-3,16-5,11-3,17-5,8-1</inkml:trace>
  <inkml:trace contextRef="#ctx0" brushRef="#br0" timeOffset="74689.0877">27241 9185,'0'0,"0"-5,0 5,3-11,7-4,9-1,6 6,7 7,4 9,-3 6,-4 6,-5 9,-6 4,-11 0,-11 2,-5 3,-13 1,-8-2,-4-5,-2-5,4-6,32-19,-31 14,31-14,-24 10,24-10,-16 7,11-2,13-2,9-3,5 1,8-1,3 1,3-1,2 4,5-3,-43-1,37 0,-37 0</inkml:trace>
  <inkml:trace contextRef="#ctx0" brushRef="#br0" timeOffset="75143.7147">24873 9085,'0'0,"-14"25,-11 21,-9 27,-6 11,9 7,11-6,12-6,11-6,18-8,12-5,20-8,21-10,20-13,21-13,23-17</inkml:trace>
  <inkml:trace contextRef="#ctx0" brushRef="#br0" timeOffset="75513.6467">27927 8795,'0'0,"12"6,3 7,6 9,8 9,1 10,-2 5,-3 8,-7 1,-8 6,-5-3,-11 2,-10-4,-4 1,-7-5,-4-4,-5-4,-3-1,3-7,-1 0,2-2,-2-1,5 0,32-33</inkml:trace>
  <inkml:trace contextRef="#ctx0" brushRef="#br0" timeOffset="76077.92">28459 9728,'0'0,"-2"7,-1 11,-5 19,-14 14,-5 14,-5 10,-5 5</inkml:trace>
  <inkml:trace contextRef="#ctx0" brushRef="#br0" timeOffset="77816.2064">24787 11036,'0'0,"0"0,-1-6,-1-5,2 11,1-16,2-4,5-3,8 3,7 2,3 6,2 5,3 3,1 6,-1 7,-2 6,-4 7,-5 5,-7 5,-11 4,-7 0,-11 5,-6 1,-2 0,-4-5,-3-2,0-3,5-4,26-28,-23 27,23-27,-16 21,10-2,16-7,11-8,12-4,18-3,12-4,11 1,9-4,3-4</inkml:trace>
  <inkml:trace contextRef="#ctx0" brushRef="#br0" timeOffset="78016.9013">25777 11391,'0'0,"20"2,16 1,15-1,14 3,11-1,-8-3,-10-4</inkml:trace>
  <inkml:trace contextRef="#ctx0" brushRef="#br0" timeOffset="78233.1973">26051 11160,'0'0,"0"0,-1 0,0 10,-2 4,2 10,2 12,5 7,-1 4,1 6,3-1,-2-4,1 3,0-4,-8-47</inkml:trace>
  <inkml:trace contextRef="#ctx0" brushRef="#br0" timeOffset="78487.1522">26482 11187,'0'0,"2"10,2 11,0 11,3 11,0 3,-4 2,3-2,-6-46,3 42</inkml:trace>
  <inkml:trace contextRef="#ctx0" brushRef="#br0" timeOffset="78988.0866">27012 11118,'0'0,"14"8,3 13,8 14,10 11,0 3,-9-4,-6-5,-9-8,-11-32,-2 25,-7-5,-17-9,-4-8,1-3,29 0,-28-9,3-4,10-6,7-5,11-2,6-4,8-2,10-1,6-4,5 3,2 3,-6 3,-6 2,-28 26,22-22,-10-2,-14 2,-9 3,-10 8,-12 5,-4 9,-5 8,1 4,2 5,6 6,8 1,11 6,11-2,15-4</inkml:trace>
  <inkml:trace contextRef="#ctx0" brushRef="#br0" timeOffset="79251.1825">27609 10885,'0'0,"13"11,9 8,12 21,5 13,3 8,-6 11,-8 6,-15 2,-18-2,-14-2,-17-6,-14-9,-11-12,-13-7,-18-9,-12-9,-13-12</inkml:trace>
  <inkml:trace contextRef="#ctx0" brushRef="#br0" timeOffset="79589.827">24778 10685,'0'0,"-14"12,-7 13,-12 19,-10 14,5 12,2 10,9 6,3-2,14 5,5-5,12-7,12-3,14-7,11-6,11-6,16-6,12-12,13-10</inkml:trace>
  <inkml:trace contextRef="#ctx0" brushRef="#br0" timeOffset="79875.2344">28345 11688,'0'0,"0"0,-2 11,-10 25,-10 15,-15 13,-7 14,-14-1</inkml:trace>
  <inkml:trace contextRef="#ctx0" brushRef="#br0" timeOffset="81403.1864">25143 12711,'0'0,"-14"8,-11 7,-7 6,-2 1,2 2,11 4,14-2,12-2,20 0,10-4,10 2,2 2,8 0,-2 0,-6-4,-47-20,37 21,-8 0,-9-3,-15 2,-12-1,-11-1,-9-4,-8-2,-5-5,-6-1,0-6</inkml:trace>
  <inkml:trace contextRef="#ctx0" brushRef="#br0" timeOffset="81603.8552">25132 12782,'0'0,"12"0,20-1,18-1,22 2,16 5</inkml:trace>
  <inkml:trace contextRef="#ctx0" brushRef="#br0" timeOffset="81804.5235">25847 13005,'0'0,"9"4,15-2,13 6,18-1,10 0,-4 0</inkml:trace>
  <inkml:trace contextRef="#ctx0" brushRef="#br0" timeOffset="82005.204">25987 12870,'0'0,"3"8,2 11,-3 14,4 10,-3 7,-8 2,2 0,-1-1,-1-6</inkml:trace>
  <inkml:trace contextRef="#ctx0" brushRef="#br0" timeOffset="82448.3778">26419 12895,'0'0,"-5"12,-7 9,1 15,-6 7,1 1,7-2,3-7,8-7,11-7,4-8,8-9,5-4,2-5,0-4,-5-3,0-2,-27 14,21-20,-21 20,17-20,-17 20,13-22,-13 22,8-16,-8 12,-4 16,-1 8,-2 10,-1 5,2 2,1-2,-1 2,6-37,-1 33,5-11,5-14</inkml:trace>
  <inkml:trace contextRef="#ctx0" brushRef="#br0" timeOffset="82707.0217">26903 12739,'0'0,"13"9,11 9,11 14,7 13,3 9,-4 11,-9 2,-14 2,-14-1,-17-3,-13-5,-19-5,-16-11,-10-9,-11-13,-10-8</inkml:trace>
  <inkml:trace contextRef="#ctx0" brushRef="#br0" timeOffset="83007.9731">25040 12596,'0'0,"-9"8,-9 12,-10 13,-8 12,-2 11,5 10,9 4,7 2,13 4,13-3,9-1,16-6,12-3,16-8,18-8,13-10</inkml:trace>
  <inkml:trace contextRef="#ctx0" brushRef="#br0" timeOffset="84676.519">28652 8683,'0'0,"17"-3,13 2,9 1,14 6,8 9,-3 10,-2 7,-4 11,-6 11,-12 4,-8 6,-13 4,-10-1,-11 1,-8-4,-9 5,-7 4,-11-1,-7 5,-6 5,4 3,4 3,9 5,10 1,17 1,14 4,9-7,17 4,5-9,2-7,4-8,-4-6,-10-2,-13 1,-10 1,-9 4,-14 5,-9 1,-8 5,-5 3,-7-1,8 1,3 3,16 4,9 0,17 0,16 4,18 4,12-2,11 6,4 0,1-2,0 6,-5 1,-9-1,-3 0,-9 4,-4-3,-4 1,-7-2,-4-4,-9-2,-8-2,-9-2,-11-6,-13-2,-10-7,-12-2,-12-8,-9-8,-7-6,-7-9,-5-9,-9-12,-4-14,-7-16</inkml:trace>
  <inkml:trace contextRef="#ctx0" brushRef="#br0" timeOffset="85645.3212">29152 10148,'0'0,"8"7,9 7,9 10,1 8,-2 4,-3 1,-6 0,-4-3,-2-2,-10-32,3 28,-3-28,-5 20,-8-11,-1-14,-2-7,3-9,6-6,4-2,5-2,2-4,9-3,4 3,11 2,4 9,0 11,2 13,2 10,-1 9,-7 3,-4 7,-5 3,-7-2,-4 0,-4-1,-4-29,-2 26,2-26,-4 22,-5-12,-2-14,2-10,5-6,2-6,7 0,5-6,5-1,6-2,11 4,5 7,5 10,5 12,2 9,-3 12,-7 7,-7 3,-4 6,-4 3,-10 2,-4 4,0-3,-8 2,-2-43,-3 37</inkml:trace>
  <inkml:trace contextRef="#ctx0" brushRef="#br0" timeOffset="85846.0278">30176 10240,'0'0,"0"14,4 8,0 9,-2 6,2 5</inkml:trace>
  <inkml:trace contextRef="#ctx0" brushRef="#br0" timeOffset="86031.0572">30039 9954,'0'0,"0"0,1 3,8 2</inkml:trace>
  <inkml:trace contextRef="#ctx0" brushRef="#br0" timeOffset="86320.7997">30385 10170,'0'0,"0"0,0 0,4 6,-4-6,5 11,-5-11,2 13,-2-13,0 9,2-9,-1-10,6-8,1-5,7 0,7-3,0 5,8 5,3 9,-4 10,-2 11,0 13,-5 7,-8 6,-1 6,-10 7,-8 1,-6-7</inkml:trace>
  <inkml:trace contextRef="#ctx0" brushRef="#br0" timeOffset="86917.8404">29140 10313,'0'0,"18"-6,22-11,24-6,41 2,17-1,9 2,11 6,2 5,-8 2,-5-1,-11 6,-23 2,-97 0,77 0,-77 0,54 1,-36 6,-40 6,-29 6,-31 3,-20 5,-16 1,-6-2,0-1,7 1,12-6,105-20,-76 17,76-17,-54 12,25-4,25-5,30-5,21-4,27-4,20-1,13 5,11 0,1 2,-4 6,-8 0,-15 3,-13 4,-79-9,62 13,-22 0,-18 3,-25 1,-23 2</inkml:trace>
  <inkml:trace contextRef="#ctx0" brushRef="#br0" timeOffset="87837.4534">17866 15718,'0'0,"7"-5,12-3,13-3,21-2,12 1,7 4,3 1,-10 3,-12 9,-53-5</inkml:trace>
  <inkml:trace contextRef="#ctx0" brushRef="#br0" timeOffset="88021.0577">18072 15993,'0'0,"18"-7,22-5,13-4,16-8,1 2,-4 0</inkml:trace>
  <inkml:trace contextRef="#ctx0" brushRef="#br0" timeOffset="88622.6742">18695 15548,'0'0,"10"9,7 10,0 11,0 3,4 7,-10 2,-6-6,-5-4,-2-4,2-28,-9 18,-4-9,-4-10,17 1,-18-13,1-9,6-13,5 1,7-4,2-2,7 1,9 4,7 5,6 10,4 9,5 11,-4 12,-1 9,-7 5,-2 4,-11 2,-4 4,-10-2,-2-34,0 31,-8-6,8-25,-18 14,0-10,2-14,6-9,3-5,8-3,10-1,2-3,7-2,5-1,7 3,8 5,6 10,4 12,-3 7,-6 12,-8 9,-4 5,-3 11,-7 0,-4 4,-7 0,-7 1,-5-4,-5-5,9-36</inkml:trace>
  <inkml:trace contextRef="#ctx0" brushRef="#br0" timeOffset="88823.2537">19741 15696,'0'0,"0"12,2 5,-2 13,-4 1,4-31</inkml:trace>
  <inkml:trace contextRef="#ctx0" brushRef="#br0" timeOffset="89325.0613">19598 15285,'0'0,"8"-2,4 6,5 6,11 6,3 11,4 12,-3 7,0 6,-5 5,-4-5,-5-3,-1-11,-17-38,13 32,-13-32,9 24,-9-24,6 14,-1-14,-9-13,5-8,2-3,0-6,5-2,4-1,3-4,4 4,9-1,6 9,3 10,1 7,2 11,2 13,-4 5,-2 3,-6 11,-7 2,-4 4,-8 4,-6 6,-6-2,-10 4,-1-5,-9-6,4-7,17-35,-22 23,7-14</inkml:trace>
  <inkml:trace contextRef="#ctx0" brushRef="#br0" timeOffset="89741.8795">21374 15115,'0'0,"-10"5,-13 8,-15 9,-16 10,-12 8,-4 8,1 5,15 4,9 0,15 2,13-2,17 0,10 0,12 0,9-4,9 1,7-6,8-1,3-2,3-3,-1-1,-4-7,-4-4,-7-6,-45-24,36 17,-36-17,26 13,-26-13,19 9,-13-9,-6-11,-6-6</inkml:trace>
  <inkml:trace contextRef="#ctx0" brushRef="#br0" timeOffset="90945.2124">21720 15543,'0'0,"0"0,-1-5,1 5,0-15,4-5,10-3,3-3,9 7,2 7,3 7,1 9,0 7,-6 6,-5 6,-6 4,-8 6,-9 2,-11 4,-12-3,-8 1,-6-6,-2-3,1-5,40-23,-34 17,34-17,-29 15,29-15,-17 14,16 0,18-2,15-2,9-3,12-4,8-3,3-6,7-2,-6-2,-3-4,-8 2,-7-2,-10-4,-7 1,-4-3,-5-2,-12 1,-3-2,-5-2,-5 0,-1-6,2 2,-1-2,4 31,-4-28,4-2,0 30,1-25,8 3,2 11,6 12,-1 10,-1 6,-4 7,-5-1,-6 4,-4-2,-4 0,-3-3,11-22,-15 20,15-20,-9 15,8-3,1-12,9 11,9 1,12 2,2 0,2 4,-34-18,34 18,-34-18,27 21,-11 3,-14 3,-13 0,-14-4,-11-3,-7-3,-5-7,0-5,1-1,5-5,42 1</inkml:trace>
  <inkml:trace contextRef="#ctx0" brushRef="#br0" timeOffset="91177.0354">22830 15850,'0'0,"-1"8,-1 4,-5 12,-3 2,-5 5,2-1,-5 1,1-7,17-24,-16 25,6-6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49:49.06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23321 15544,'0'0,"4"-6,-4 6,10-10,2 1,4 1,7 3,5 6,0 8,3 9,0 7,-7 9,-12 7,-5 8,-16 1,-9-1,-10-1,0-9,-3-6,2-6,29-27,-23 22,23-22,-13 17,11-4,24-4,12-10,14-3,8-5,1-4,-2 1,-5 6,-8 4,-7 6,-35-4,29 8,-10 6,-19-14,15 20,-15-20,9 23,0-2,4-2,8-5,6-8,9-9,7-5,2-5,4-6,4-1,-6-3,-8-7,-6 1,-8-7,-6-4,-15 2,-6 5,-11 3,-12 6,-10 5,-9 6,-8 2,-5 7,-3 8,3 6,8 5,7 3,11 3,9 2,8 5,11 2,12 3,7-3,14 0</inkml:trace>
  <inkml:trace contextRef="#ctx0" brushRef="#br0" timeOffset="238.4027">24599 16138,'0'0,"-2"12,-4 10,-3 10,0 6,-5 5,5-1,9-42</inkml:trace>
  <inkml:trace contextRef="#ctx0" brushRef="#br0" timeOffset="810.1173">25350 15573,'0'0,"-15"-1,-15 1,-15 10,-12 6,-3 9,4 8,5 5,20-1,8 1,13-5,12-8,10-4,13-7,6-7,3-6,0-7,3-8,-4-5,-2-6,-5-3,-2-6,-1-2,-6-2,-17 38,12-37,-12 37,9-29,-9 29,5-23,-4 16,1 24,-2 12,-3 16,1 8,3 9,2 2,2 4,5-1,5-2,-2-4,4-7,4-5,0-10,-1-10,5-14,-2-11</inkml:trace>
  <inkml:trace contextRef="#ctx0" brushRef="#br0" timeOffset="1372.3299">25748 15286,'0'0,"7"-1,6-2,1 1,12 8,5 5,8 7,4 13,4 9,-1 10,-3 7,-6 4,-8-4,-6 2,-9 1,-3-4,-7 1,-3 0,-7-3,-1-3,-6-2,-5-2,-2-3,-4-3,-3-2,-1-3,-1-3,-1-4,2 0,3-4,0-2,2-5,23-18,-21 18,21-18,-21 15,3-1,18-14,-21 12,21-12,-15 10,15-10,-17 7,17-7,-13 4,13-4,-13 3,13-3,-11 0,11 0,-12-2,12 2,-12-6</inkml:trace>
  <inkml:trace contextRef="#ctx0" brushRef="#br0" timeOffset="2059.0731">24846 16845,'0'0,"0"0,0 0,0 1,0-1,-1 0,1 0,0 1,7-5,11-3,9-1,9 2,7-1,7 4,7 4,4 4,1 2,6 1,-4 5,-2-2,-10 1,-2 1,-50-13,38 11,-38-11,31 8,-31-8,25 9,-25-9,15 8,-12 0,-19-3</inkml:trace>
  <inkml:trace contextRef="#ctx0" brushRef="#br0" timeOffset="2422.4495">24743 17047,'0'0,"0"0,4 0,7 0,8-4,5 0,9-4,9 3,5-2,6 3,6 1,1 1,2 3,-5 3,-4-3,-3 2,-11 0,-39-3,33 0,-33 0,26 1,-26-1,22 2,-22-2,13 1,-5-1,-10 0,-12-3</inkml:trace>
  <inkml:trace contextRef="#ctx0" brushRef="#br0" timeOffset="3916.2911">25985 15610,'0'0,"2"-13,-3-13,0-18,-12-7,-9-7,-11-2,-14 1,-14 1,-9 4,-11 5,-11 9,0 7,-10 9,1 10,2 12,0 10,5 13,7 15,5 7,6 12,14 12,7 7,11 9,8 3,12 4,7 5,14-2,10 2,7 0,9-1,6-7,6-7,6-5,8-5,8-8,6-8,5-6,6-7,8-10,3-9,-1-6,10-9,3-5,2-6,-4-7,0-9,-6-6,-10-9,-6-6,-10-7,-7-7,-12-6,-6-6,-7-2,-7 0,-5-5,-10-1,-4-3,-10 2,-12-1,-5 5,-12-2,-13 2,-8 3,-8 6,-11 4,-5 11,-7 8,-8 8,0 11,-5 14,3 10</inkml:trace>
  <inkml:trace contextRef="#ctx0" brushRef="#br0" timeOffset="22516.7275">18000 17016,'0'0,"21"-1,12 2,14 3,16 3,9 2,-6 2,-5-2,-61-9</inkml:trace>
  <inkml:trace contextRef="#ctx0" brushRef="#br0" timeOffset="22732.4314">17996 17335,'0'0,"19"3,17 1,14 3,25-1,12-3,3-3,3-1</inkml:trace>
  <inkml:trace contextRef="#ctx0" brushRef="#br0" timeOffset="23449.8304">19402 16884,'0'0,"-12"-2,-11-3,-14 8,-6 4,-2 5,1 11,3 6,7 4,4 2,12 1,12 1,6-3,12 0,8-4,7-7,9-7,7-5,0-5,0-9,3-4,-9-7,-2-6,-5-5,-2-4,-8-3,-4-3,-5 3,-9-1,-7 1,-2 2,0 0,-8 3,15 27,-16-20,16 20,-17-18,-5 8,-3 15,10 8,0 10,3 9,3 7,7 5,0 0,5 9,6 4,4 0,4 5,5 1,3 5,4 0,3 5,-1-3,2-2,-7-4,2-7,-5-5,-4 0,-5-10,-7-2,-7-9,-10-7,-9-7,-10 0,-6-7,-16-5,-8-6,-10-10,-9-2,-12-4,-8-2,-9-4,-7 0,-8 0,-4-3</inkml:trace>
  <inkml:trace contextRef="#ctx0" brushRef="#br0" timeOffset="24941.3957">10499 16349,'0'0,"0"0,0 0,-2 3,-7 4,-14 3,-7 2,-17-2,-1 3,-3-3,-2 2,7-2,7 3,4 1,10 3,11 2,10 4,11-1,15 4,8-1,7 4,13 2,1 1,3 3,-3 1,-4-3,-9 3,-10-2,-12-3,-9-3,-14-2,-9-3,-13-1,-10-2,-5-2,-4-3,-3-5,-2-2,3-5,5-4,45 1,-39-6</inkml:trace>
  <inkml:trace contextRef="#ctx0" brushRef="#br0" timeOffset="25270.1427">11502 16321,'0'0,"0"13,-3 15,-5 8,3 18,-1 6,3 3,0 2,2-3,1-2,-2-7,2-5,5-3,-5-45,4 36,-4-36,5 33,-5-33,5 23</inkml:trace>
  <inkml:trace contextRef="#ctx0" brushRef="#br0" timeOffset="25771.0339">11126 16670,'0'0,"11"-4,11-3,13 2,21 0,14-3,6 3,5 5,1 4,-9 1,-3 6,-11 3,-15 8,-15 1,-10 6,-16 0,-8 6,-12 0,-1 2,-2-1,7-1,13-35,-10 33,11-5,13-3,13-8,7-7,8-9,5-10,-2-3,-4-7,-4-6,-5-4,-11-6,-9 1,-9-4,-11 1,-11 3,-9 2,-11 4,-5 3,-7 7,0 5,-1 8,4 2,5 4,43-1,-35 6,16 3,14 7,22-1,12 1</inkml:trace>
  <inkml:trace contextRef="#ctx0" brushRef="#br0" timeOffset="26109.7034">13066 16301,'0'0,"0"0,0 4,1 7,1 13,-1 10,-3 8,0 8,-2 8,6 6,-1 0,1 1,7-2,0-4,-2-2,4-4,0-6,-2-7,-1-3,-8-37,11 31,-11-31,7 22,-6-14,-3-11</inkml:trace>
  <inkml:trace contextRef="#ctx0" brushRef="#br0" timeOffset="26410.5657">12709 16383,'0'0,"0"0,12-2,16-4,23-3,13 6,7-2,14 1,-6 6,2 0,-1 2,-10 3,-6-1,-6 1,-14-2,-44-5,33 7,-33-7,25 4,-25-4,14 3,-13 1,-15 3</inkml:trace>
  <inkml:trace contextRef="#ctx0" brushRef="#br1" timeOffset="50421.3221">20331 4507,'0'0,"-23"10,-18 14,-22 19,-24 13,-8 14,2-3,16-1,18-7,23-5,20-10,24-8,17-5,14-9,18-8,11-4,16-8,3 0,5-2,6 3,-1 1,-3 1,-15 5,-14 4,-15 1,-16 6,-14 3,-12 4,-16 4,-13 6,-18 3,-13 6,-10 2,-9 1,-11 2,-5 4,0-2,9-5,15-4,63-45,-46 34,22-16</inkml:trace>
  <inkml:trace contextRef="#ctx0" brushRef="#br1" timeOffset="50954.0825">21151 5229,'0'0,"17"-4,16-4,26-8,29-7,26-2,9 1,3-3,5 0,-6 5,-14-2,-14-1,-16 2,-14-1,-67 24,48-21,-17 2,-16 2,-15-1,-17 7,-14-1,-11 6,-9 3,3 1,48 2,-47-2,47 2,-29-1,15 1,22-2,19 3,15 0,11 0,5 2,2 3,-5 1,-6 4,-3 3,-15 4,-7 4,-18 10,-15 9,-18 15,-19 13</inkml:trace>
  <inkml:trace contextRef="#ctx0" brushRef="#br1" timeOffset="51756.3967">31331 4509,'0'0,"-1"18,4 10,4 20,0 15,6 11,4 0,-2 1,0-5,-3-6,-2-9,-7-8,-1-2,-4-11,4-3,-2-31,-3 27,-1-1,4-26,-3 23</inkml:trace>
  <inkml:trace contextRef="#ctx0" brushRef="#br1" timeOffset="52043.5515">30838 4385,'0'0,"0"0,8-4,16-2,12-1,23 3,16 1,9 6,11 3,0 2,-7 2,-3-2,-11-1,-15 1,-7 0,-10 1,-9-2,-33-7</inkml:trace>
  <inkml:trace contextRef="#ctx0" brushRef="#br1" timeOffset="52639.9115">28902 5331,'0'0,"0"0,4 0,15-5,12-1,16-4,17-2,16 1,12 0,14-2,8 0,0-1,-2 2,-10-2,-11 2,-18-1,-73 13,54-14,-18-4,-23-2,-21-4,-17 1,-13-2,-9 4,-3-1,5 5,45 17,-40-16,40 16,-28-12,17 9,32 10,18 8,15 9,12 9,6 2,-6 2,-8 3,-12-3,-12-1,-17 3,-12 0,-15-2,-20 5,-16 1</inkml:trace>
  <inkml:trace contextRef="#ctx0" brushRef="#br1" timeOffset="54717.8394">24749 5150,'0'0,"0"0,-5-4,5 4,-5-3,8-2,23-4,25 3,25 0,18-2,14 4,3 1,5 0,0 2,-3-6,-9 2,-11-3,-93 8,76-13,-20-1,-20-3,-21-2,-17 3,-23 1,-16-2,-18 2,-11 5,-5-1,9 2,66 9,-51-8,18 0,28 1,27 3,19 2,21 5,9 6,2 1,-2 2,-12 3,-12 0,-14 2,-12 7,-14 5,-13 5,-15 8,-20 13,-13 10</inkml:trace>
  <inkml:trace contextRef="#ctx0" brushRef="#br1" timeOffset="62525.7968">25860 15365,'0'0,"7"-6,0-4,-3-9,-8-6,-10 2,-16-1,-12-1,-16 3,-7 1,-7 6,-4 5,-4 5,0 8,0 5,-2 9,-1 6,6 7,2 8,5 7,6 4,4 3,6 5,8 1,1 1,12 8,3-3,5 2,5 3,7 0,6-2,6-3,9 0,6-2,5-2,5-3,9-2,7-2,6-4,4-1,8-7,0-2,4-5,5-4,-2-4,1-4,-2-7,-3-4,-3-6,-3-8,1-6,-5-5,0-6,-4 0,-1-5,-3-5,-2-4,-7-5,-3-4,-1-3,-6-5,-3-4,-2-1,-4-1,-6-4,-2 1,-4 0,0 0,-3-2,-3 6,-4-3,-4 1,-5 0,0 5,-4-1,-4 4,-2 3,-2 3,-1 1,-1 6,0 1,-2 5,0 3,-1 5,3 2,0 4,0 2,1 5,29 10,-29-9,2 4,27 5,-25-2,25 2,-21 2,21-2,-20 7,20-7,-13 7,13-7,-9 10,9-10,-7 10,7-10,-2 9,2-9,1 12,-1-12,1 11,-1-11,2 8,-2-8,1 7,-1-7,4 4,-9-2,-6-5</inkml:trace>
  <inkml:trace contextRef="#ctx0" brushRef="#br1" timeOffset="63713.4175">24955 13634,'0'0,"0"0,5-4,15-4,35-4,20-1,18 4,18 3,12 0,8 6,8-1,6 2,5-1,3 1,1-1,-2 5,-7-2,-8 1,-7 4,-11-1,-12 0,-10 1,-19-2,-13-1,-15-2,-50-3,41 1,-16-3,-15-9,-14-2</inkml:trace>
  <inkml:trace contextRef="#ctx0" brushRef="#br1" timeOffset="64562.6223">25061 13833,'0'0,"0"0,0 0,-1 0,1 0,0-3,3-5,5 0,10-4,2 2,5 1,9-1,4 1,10-1,3-4,8 3,6 0,4 0,3 2,2 0,2 4,-1 1,-3-1,0 4,-1-1,-2 3,-3-1,2 0,0 1,1 3,-3 1,-7 0,-7 1,-6 0,-8-2,-5-2,-33-2,27 3,-27-3,24 4,-24-4,23 6,-23-6,19 6,-19-6,18 5,-18-5,12 5,-12-5,7 4,-7-4,6 3,-6-3,3 4,-3-4,1 1,-1-1,2 1,-2-1,0 2,0-2,0 0,0 0,0 0,0 0,1 0,-1 0,2 0,-2 0,5 0,-5 0,3 0,-3 0,3-1,-3 1,2 0,-2 0,-3 4</inkml:trace>
  <inkml:trace contextRef="#ctx0" brushRef="#br1" timeOffset="66928.6977">18089 12681,'0'0,"12"-4,-12 4,18-8,-18 8,20-10,-20 10,20-10,-20 10,12-8,-14 4,-24 10,-14 5,-12 10,-11 6,-7 5,3 7,4 7,3 6,10 3,5 3,7 5,4 1,4 3,11 3,3 1,7 1,5-2,7 1,7-1,10-2,12-4,7-4,9-4,2-10,9-7,1-9,10-4,5-9,-1-4,-2-6,4-5,-2-6,0-4,-2-3,-8-7,0-2,-5-5,-7-7,-8-5,-2-3,-6-3,-5-5,-2-4,-7-1,0-1,-5-1,-4-2,-7-1,-3 4,-7-2,0 5,-5-2,-7 2,1 4,-4 2,-3 1,0 7,-3 1,-4 2,-1 2,-1 5,-2 0,-4 3,0 3,4 2,2 4,-2 1,5 4,2 2,-1 3,27 5,-30-7,2 2,28 5,-29-4,3 1,26 3,-26-5,2 2,24 3,-25-4,3 0,22 4,-25-2,4 0,21 2,-25 0,25 0,-20 3,-2 1,22-4,-20 3,1 1,19-4,-17 2,17-2,-16 2,16-2,-9 0,9 0,-8 0,8 0,-5 0,5 0,-2 0,2 0,-3 0,3 0,-1 0,1 0,0-1,0 1,0 0,0 0,1 1,-1-1,1 0,-1 0,2 1,-2-1,2 0,-2 0,0 0,0 0,0 0,0 0,0 0,0 0,0 0,0 0,-2-1,2 1,-2 0,2 0,-1 0,1 0,-1 0,1 0,0-1,0 1,0 0,0 0,0 0,0 0,0 0,0 0,0 0,0 0,0 0,0 0,0 0,0 0,0 0,0 0,0 0,0 0,1 1,-1-1,3 0,-3 0,1 1,-1-1,1 0,-1 0,0 0,-9 1</inkml:trace>
  <inkml:trace contextRef="#ctx0" brushRef="#br1" timeOffset="68526.0009">23693 4543,'0'0,"-10"-2,-15-4,-10 4,-18 4,-9 2,-2 9,-6 6,-3 6,4 9,-3 7,3 8,4 3,7 4,10 0,8 0,12-3,4 3,4-2,6-1,9-1,3-3,9-3,9-3,4-4,6-4,8-8,3-5,6-7,-1-4,5-6,4-5,3-4,8-6,3-4,5-3,2-2,0-1,-3 2,-3-3,-12 4,-7-2,-8 1,-6 5,-33 13,27-14,-27 14,23-12,-23 12,16-10,-7 7</inkml:trace>
  <inkml:trace contextRef="#ctx0" brushRef="#br1" timeOffset="70781.0664">17463 13832,'0'0,"0"0,0 0,-4 2,4-2,-4 6,4-6,-3 1,3-1,-2-3,2 3</inkml:trace>
  <inkml:trace contextRef="#ctx0" brushRef="#br1" timeOffset="71097.2156">17586 13911,'0'0,"0"0,0 0,2 2,1 1</inkml:trace>
  <inkml:trace contextRef="#ctx0" brushRef="#br1" timeOffset="72459.7107">15232 13825,'0'0,"0"0,0 0,0 0,1 1,10 2,13 2,19-2,13 3,24-1,16-1,16-4,13 0,14 0,9-3,14-2,2 1,11 1,-1 3,-1 1,-2 5,1 4,-9 2,-6 4,-10 4,-12 1,-20 1,-24-3,-25-3,-66-16,46 10,-21-3,-23-4,-22-5</inkml:trace>
  <inkml:trace contextRef="#ctx0" brushRef="#br1" timeOffset="72838.0413">15206 14117,'0'0,"17"-4,27-4,27-3,25-2,17-2,16 1,12 5,4 0,6 6,9 3,0 2,-7 6,-9-1,-17 2,-23-1,-104-8,80 7,-80-7,57 2,-25-4</inkml:trace>
  <inkml:trace contextRef="#ctx0" brushRef="#br1" timeOffset="97560.7312">26831 5074,'0'0,"5"18,1 19,4 26,10 10,0 11,-2-3,2-3,2-2,-5-8,2-6,-4-12,-15-50,11 38,-11-38,11 22,-3-12,-1-16,-2-12,0-17,-3-10,-4-14,-4-8,-5-9,-6-5,0-6,-5 0,3 0,-1 3,4 3,5 7,3 7,12 4,2 7,11 8,9 0,11 7,8 7,15 5,5 9,10 4,9 9,4 9,-6 5,-7 4,-10 4,-14 2,-19 2,-17 7,-16 1</inkml:trace>
  <inkml:trace contextRef="#ctx0" brushRef="#br1" timeOffset="97846.0407">27017 5311,'0'0,"10"-2,8-3,21-2,20-2,17-2,6-2,5 1,-4 1,-8 1,-8 2,-15-1,-52 9,43-3,-15 0,-28 3,16 4</inkml:trace>
  <inkml:trace contextRef="#ctx0" brushRef="#br1" timeOffset="144275.635">21542 4003,'0'0,"0"0,5-3,9-8,20-10,13-1,9-1,8 3,-5 8,-9 3,-50 9,42-5,-15 6,-21 4,-15-1,-12 1,-8 2,-6 3,-2-2,0 5,3-5,0 4,34-12,-29 5,29-5,-25 5,25-5,-18 7,3 6,1 8,10 3,-2 3,3 4,-1 2,-2-4,1 1,-1-2,6-28,-8 28,8-28,-5 25,5-25,-3 22,3-22,3 14,6-10,13-12,3-5,8-3,1 3,5 3,0 5,-1 5,-38 0,34 7,-2 7,-32-14,30 21,-11 4,-4 7,-8 3,-11-5,-11 3,-7-2,-8 1,-4-1,-4 3,-2-3,1 2,-3 3</inkml:trace>
  <inkml:trace contextRef="#ctx0" brushRef="#br1" timeOffset="145193.7627">25263 4094,'0'0,"-1"-7,-1-5,0-3,2 15,3-18,7 1,9 6,6 3,9 9,2 4,-1 7,0 5,-6 7,-5 5,-5 7,-7 2,-10 6,-11 5,-10 1,-11-2,-10 0,-4-3,-4-8,5-6,43-31,-37 22,37-22,-25 17,12-6,25-11,10-8,22-3,12-6,16-5,3 5,7 1,-6 3,-6-1,-14 5,-56 9,45-7,-45 7,27-3,-10 2,-17 11,-15 2</inkml:trace>
  <inkml:trace contextRef="#ctx0" brushRef="#br1" timeOffset="145997.0563">28971 4232,'0'0,"0"-8,1-7,-1-7,6-3,3-2,4 5,2 1,10 6,2 6,7 8,3 9,2 6,-4 5,0 7,-10 4,-5 4,-7 5,-9 2,-13 7,-9 0,-12-2,-12-3,-5-4,-4-8,2-5,6-3,43-23,-36 16,36-16,-22 16,11-2,17-2,18-3,14 1,16-6,14-3,13 0,8 2,4 4,-1 2,-6 0,-14-1,-15 0,-57-8,41 6,-41-6,28 5,-14 4,-10 1,-14-3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53:38.9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7215 10686,'0'0,"1"14,0 14,0 10,-2 11,0 5,1-2,-4-2,-1 1,-1 0,-1 1,1-3,0 3,0 4,5-1,1-2,0 4,0-1,1-2,1 0,1 3,0-4,-2-5,0 0,2-4,0-2,-1-5,-1 2,3-6,-2-1,-1 0,-1-32,0 29,0 0,0-29,2 28,-1-1,-1-27,2 25,-2-25,1 21,-1-21,2 19,-2-19,1 17,-1-17,0 13,0-13,0 7,0-7,-1 6,1-6,0 3,0-3,1 1,-1-1,0 0,0 0,2 0,-2 0,0-2,0 2,0-1,0 1,-2-1,2 1,-3-3,3 3,-3-2,3 2,-3-2,3 2,-3-1,3 1,-4-2,-2-2,-4-13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3-21T07:57:41.802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581 2148,'0'0,"0"0,0 0,-6-10,6 10,-7-10,-6 6,-13 14,-6 11,-7 16,-6 18,-4 7,0 0,10 4,8-15,14-12,21-14,11-11,15-11,11-8,14-4,7-1,0 3,-3 2,-7 4,-10 4,-8 3,-11 4,-12 5,-6 7,-8 7,-13 4,-7 2,-6 7,-6 2,-6 4,-5-3,1-3,45-42,-40 34,10-10,18-21</inkml:trace>
  <inkml:trace contextRef="#ctx0" brushRef="#br0" timeOffset="937.3284">1035 2122,'0'0,"-4"5,-2 6,-4 10,-2 3,4 5,8-29,-9 27,9-27,-6 26,6-26,-3 19,2-9,1-10,-7-4,5-10,1-13,-2-5,3-4,3-4,2 2,1-1,0 4,-6 35,7-27,-7 27,8-18,-8 18,7-11,3 12,6 16,1 8,2 10,3 3,1 7,-2 6,4 1,-3-2,-1-2,1-3,-3-7,-19-38,13 31,0 0,-6-4,-5-2,-5-1,-3 0,-12 1,-6 1,-6-2,-2-1,1-5,31-18,-27 18,27-18,-17 13,8-6,16-4,13-13,20-8,13-7,12-7,6 0,4-1,-7 3,-7 8,-12 3,-49 19,36-14,-36 14,29-7,-29 7,19 0</inkml:trace>
  <inkml:trace contextRef="#ctx0" brushRef="#br0" timeOffset="2067.5895">4957 245,'0'0,"0"0,-2-1,-17 1,-8 9,-11 5,-7 4,-13 13,-6 7,-6 6,-1 6,6 4,16-6,17-6,17-8,15-7,16-9,17-5,11-1,9-5,1-2,1 1,-8 1,-47-7,38 11,-38-11,32 10,-9 3,-11 8,-14 1,-11 6,-11 6,-7 5,-10-1</inkml:trace>
  <inkml:trace contextRef="#ctx0" brushRef="#br0" timeOffset="2522.2775">5341 481,'0'0,"6"-5,5-6,9-3,4 1,8 5,-1 6,0 4,2 2,-8 8,-4 7,-5 1,-7 7,-11 2,-5 10,-13 0,-11 5,-8-1,-2 2,3-8,38-37,-31 34,31-34,-20 24,15-7,22-8,14-7,20-6,13-7,1-6,3 5,-3-2,-9 3,-56 11,54-7,-11 6,-43 1,36 2,-12 10,-7 9,-14 4</inkml:trace>
  <inkml:trace contextRef="#ctx0" brushRef="#br0" timeOffset="4072.065">8865 315,'0'0,"0"0,-4-1,-9 0,-13 2,-8 4,-8 3,-2 3,-1 6,5 1,2 3,8 0,5-4,25-17,-15 21,11-2,12 0,6-1,10-2,8 1,3-3,-2-5,-33-9,26 11,-26-11,22 10,-10 3,-8 4,-11 6,-9 0,-16 4,-11 2,-10 1,-1 4,7-8,47-26,-34 24</inkml:trace>
  <inkml:trace contextRef="#ctx0" brushRef="#br0" timeOffset="4557.68">9035 556,'0'0,"0"0,0 0,-2-5,2 5,-1-7,5-1,18-3,16 1,9 7,0 7,-47-4,44 10,-10 5,-34-15,20 22,-13 2,-21 3,-6 2,-9-3,29-26,-30 25,30-25,-22 20,20-2,31-7,20-2,4-2,-53-7,49 10,-14-1,-13 5,-14 2,-11 4,-12 4,-15 5,-18 1,-11 4,-10 2,6 3</inkml:trace>
  <inkml:trace contextRef="#ctx0" brushRef="#br0" timeOffset="5491.378">13355 460,'0'0,"0"0,-7-4,-8 1,-12-1,-11 0,-10 2,-10 2,-6 6,-3 4,5 3,10 0,7 0,13 2,32-15,-20 20,12-2,12 8,16-5,18-4,19-4,13 2,5-4,-8-1,-67-10,53 10,-53-10,38 13,-15-1,-13 5,-10 1,-12 6,-12 1,-21 0,-11 3,-15 1,-3 1,1 0,12 4,13-9</inkml:trace>
  <inkml:trace contextRef="#ctx0" brushRef="#br0" timeOffset="5992.9299">13547 676,'0'0,"-4"9,-6 10,-2 5,-2 4,3 1,4-3,4 4,3-30,1 26,7-3,5 1,9-8,11-7,13-4,2-8,1-1,0-8,-6-1,-6-4,-37 17,33-15,-33 15,24-17,-24 17,15-15,-15 15,6-10,-6 10,3-2,-4 8,-2 8,3-14,-1 27,1 1,3 10,-1 2,3 3,3 5,5 4,5-2,14 6</inkml:trace>
  <inkml:trace contextRef="#ctx0" brushRef="#br0" timeOffset="6732.946">16165 1680,'0'0,"0"0,0 0,-1 0,-13 5,-15 9,-14 5,-7 5,1 4,4 3,7-4,8 7,15-5,7 3,9-3,11 1,6 1,5-4,10 0,0-5,-2-3,-1 0,-7-1,-23-18,13 18,2 1,-15-19,6 24,-8-2,-11 3,-9-1,-13 1,-13-2,2-4,46-19,-46 21</inkml:trace>
  <inkml:trace contextRef="#ctx0" brushRef="#br0" timeOffset="7067.1008">16436 2195,'0'0,"0"0,2-4,13 1,17-5,8-2,4 3,6 4,-6 2,-2 3,-6 1,-5 0,-31-3,25 3</inkml:trace>
  <inkml:trace contextRef="#ctx0" brushRef="#br0" timeOffset="7573.6715">16514 2181,'0'0,"0"0,0 0,1 0,-3 6,-5 4,7-10,-4 14,-9 2,-5 6,5 0,13-22,-11 23,0 2,2 0,0-3,0 1,9-23,-7 20,7-20,-5 19,5-19,-5 14,5-14,-5 10,5-10,-3 5,5-7,18-4,10-4,10 3,6 2,3 4,-8-1,-4 5,-6 2,-13 5,4 4,-22-14,13 16,2 1,-15-17,9 23,-4 2,-10 1,-11 0,-6 1,-12 1,-10 3,-6-1,-5 7,-8-2,-6 6</inkml:trace>
  <inkml:trace contextRef="#ctx0" brushRef="#br0" timeOffset="12025.3715">2126 6971,'0'0,"-12"11,-8 7,-5 6,2 3,23-27,-13 28,10-2,23 1,12-3,10-3,0-2,4 3,-46-22,41 19,-9 2,-9 4,-10-1,-13 1,-9-4,-7 1,-10-3,-9 2,-3-3,0 3,0-10</inkml:trace>
  <inkml:trace contextRef="#ctx0" brushRef="#br0" timeOffset="12257.2687">2468 6904,'0'0,"2"12,1 11,0 12,7 13,0 7,0 2,4-3,-6-6,1-9,-1-8</inkml:trace>
  <inkml:trace contextRef="#ctx0" brushRef="#br0" timeOffset="12805.5461">2337 7184,'0'0,"7"0,9-9,19-6,14-5,13-3,9-4,4 0,6-1,-12 0,-9 1,-15 4,-45 23,32-20,-15 3,-17 1,-9 8,-13 5,-8 10,-6 8,-7 8,1 9,2 2,6 2,11 1,11-1,12-6,9-10,7-1,10-12,1-7,5-5,3-8,-3-4,-6-3,-26 20,20-21,-9-6,-9-4,-6-4,-4 3,8 32,-11-29,11 29,-7-22,7 22,-8-14,7 14,4 14,7 6,3 5,4 4,5-1,2-2,2-3,8-5,5-9,-3-9</inkml:trace>
  <inkml:trace contextRef="#ctx0" brushRef="#br0" timeOffset="13344.8445">3353 6783,'0'0,"-8"1,-4 5,-7 8,-2 3,-5 9,6 5,1 0,4-2,15-29,-5 26,5-26,0 23,8-8,-8-15,19 4,4-8,0-9,-2-5,-4-3,-3-1,-14 22,13-20,2 5,2 8,-2 10,5 12,-1 9,1 9,0 3,-1 6,3 3,-2 1,-4 1,0 4,-9 2,-4-3,-13-2,-5-8,-12-7,-3-7,-7-10,0-6,-4-10,-1-6,3-4,7-3,8-10,8-5,10-4,16-6,15 1,11-2,10 3,14 2,5 1,8 2,4 2,0 0</inkml:trace>
  <inkml:trace contextRef="#ctx0" brushRef="#br0" timeOffset="13545.5516">4217 6587,'0'0,"15"0,9 0,11-2,7 2,-42 0,42 3,-9-1</inkml:trace>
  <inkml:trace contextRef="#ctx0" brushRef="#br0" timeOffset="13978.3767">4074 6734,'0'0,"-3"12,-7 11,1 12,-1 0,10-35,-10 38,10-38,-10 36,10-36,-7 30,7-30,-3 20,9-11,9-14,10-9,5-4,5-3,1 5,5 3,5 5,2 5,2 6,-4 7,-6 5,-7 6,-10 1,-8 0,-5 4,-8-1,-4 7,-8-2,-12 0,-2-2,-4 1,-9 0,-6-2,-3 1,-6-4,-2-2,0-8,4-10,7-7</inkml:trace>
  <inkml:trace contextRef="#ctx0" brushRef="#br0" timeOffset="14363.5084">3294 6834,'0'0,"0"0,2 0,8-1,9 6,4 7,7 2,-1 1</inkml:trace>
  <inkml:trace contextRef="#ctx0" brushRef="#br0" timeOffset="14796.0902">4243 6635,'0'0,"0"0,-7-4,-9 1,16 3,-19-4,19 4,-20-4,20 4,-16-7,9 4,10-7,11 3,14-4,12 2,5-3,11 4,-1-1</inkml:trace>
  <inkml:trace contextRef="#ctx0" brushRef="#br0" timeOffset="15366.1804">3647 6867,'0'0,"0"0,3-4,3-10,8-6,4-2,4 0,-22 22,23-21,-3 0,-20 21,11-19,-6 0,-5 19,-5-15,-6 9,-8 11,-5 12,2 9,0 7,-1 1,7 3,2-4,6 1,8-34,-1 29,10-3,14-7,5-7,3-5,8-11,6-3,-3-4,-3-3,-39 14,39-12,-39 12,33-11,-33 11,23-8</inkml:trace>
  <inkml:trace contextRef="#ctx0" brushRef="#br0" timeOffset="16849.6826">1504 8200,'0'0,"0"0,1 4,3 7,1 5,1 4,5 8,-2 6,3 5,3 4,-4 2,0 1,-2 3,-2-2,-4-2,4-4,-7-41,3 34,0-10,-3-15</inkml:trace>
  <inkml:trace contextRef="#ctx0" brushRef="#br0" timeOffset="17335.6161">1531 8236,'0'0,"0"0,9 6,12 8,7 5,8 6,5 1,-2 0,3-2,-6-4,-36-20,37 14,-5-6,-32-8,31-4,-7-8,-2-10,-9-6,-4-3,-2-1,0-3,-1-1,-6 36,9-33,-9 33,9-31,-9 31,8-25,1 9,-9 16,14-2,-1 13,4 20,-1 4,-1 9,1 6,4 4,-6-2,2-1,0-2,-1-9,-5-5,-10-35,10 30,-10-30,11 28</inkml:trace>
  <inkml:trace contextRef="#ctx0" brushRef="#br0" timeOffset="17736.7498">2800 8016,'0'0,"-9"1,-8 4,-15 6,-7 11,-3 4,0 8,4 4,8-5,30-33,-20 34,11-1,12 1,10-6,14 0,7-3,6-5,2-5,-1 2,-3-4,-4 3,-34-16,30 14,-9 3,-4 3,-14 1,-9-3,-13 2,-10-3,-7 0,-6 1,-4-3,-1-1,1-4,46-10,-40 1</inkml:trace>
  <inkml:trace contextRef="#ctx0" brushRef="#br0" timeOffset="18237.6989">3659 7779,'0'0,"-8"2,-7 10,-11 11,-8 10,-8 12,-1 11,2 4,4 5,3 6,6 2,7-4,5-1,11-6,9-5,9-3,4-4,7-6,6-4,9-6,-2-4,7-6,4-5,-3-3,-1-7,-2-3,-4 1,-38-7,35 6,-35-6,30 4,-30-4,25 1,-25-1,17 1,-17-1,10-1,-8-1,-16 2,-7 2</inkml:trace>
  <inkml:trace contextRef="#ctx0" brushRef="#br0" timeOffset="24238.3424">3977 7871,'0'0,"0"0,0 0,1-1,4-5,11 0,5-2,7 3,6-2,8 1,-2 1,4 1,-6 2,-38 2,32 0,-32 0,26-1,-10 1,-16 0</inkml:trace>
  <inkml:trace contextRef="#ctx0" brushRef="#br0" timeOffset="24724.1419">3947 7888,'0'0,"0"9,0 5,-3 7,0 5,0 5,0 1,-3 1,-1 1,1-3,2-3,4-28,-5 26,5-26,-2 23,2-23,-1 16,3-6,4-9,6-6,5-3,3-5,5 2,9 1,1-1,7 4,4 7,-2 2,-7 5,-3 5,-34-12,26 14,-5 3,-5 6,-16-23,10 26,-10 1,-8 1,-4-2,-7 0,-1 1,-6-2,-3-2,-4 1,4-1,-6-1,3-1,0 0,5-5,27-16,-26 8</inkml:trace>
  <inkml:trace contextRef="#ctx0" brushRef="#br0" timeOffset="24993.3978">4769 8494,'0'0,"-2"7,-1 11,-2 7,-3 3,-1 6,9-34,-4 32,4-32</inkml:trace>
  <inkml:trace contextRef="#ctx0" brushRef="#br0" timeOffset="25858.5242">5511 7699,'0'0,"0"0,0 0,-3-4,-11 0,-15 8,-8 2,-5 10,-4 7,5 5,2 6,5 4,8-1,8-4,18-33,-12 30,14-4,8-4,5-7,9-5,2-11,4-7,1-8,1-7,-3-2,-1-5,-3-1,-7-5,-4 0,-8 0,-6 36,3-31,-3 31,-2-26,2 26,-4-18,-2 11,0 14,6 11,0 8,3 6,4 5,5 0,2 2,5 3,3-1,7 2,-3-1,1-3,-5-2,-3-3,-6-8,-13-26,10 25,-4-4,-2 2,-8-3,-7 2,-9-1,-13-2,-9 2,-11-5,-2 0,-2-4,57-12</inkml:trace>
  <inkml:trace contextRef="#ctx0" brushRef="#br0" timeOffset="26374.6824">5708 7436,'0'0,"0"0,9 3,7 8,16 3,2 7,11 5,0 6,0 8,-3 1,-3 0,-7 7,-6-1,-3-1,-10-2,-5 1,-5-3,-3-1,-4 1,-7 1,-2-1,-3-2,-3-1,-4-2,0-2,-2-3,25-32,-30 27,3-2,27-25,-27 22,27-22,-23 15,23-15,-17 9,17-9,-8 5,10-10,16-7,11-4</inkml:trace>
  <inkml:trace contextRef="#ctx0" brushRef="#br0" timeOffset="26929.777">6543 7901,'0'0,"0"0,10-4,9-7,17 0,6 3,7-5,2 4,1 6,-3-3,4 4,-5 2,-48 0,42 0,-6-1,-36 1,31 1,-11-1,-20 0,9 5,-14 3,-19 5,-5 6,-9 2</inkml:trace>
  <inkml:trace contextRef="#ctx0" brushRef="#br0" timeOffset="27214.5781">6485 8129,'0'0,"0"0,5 0,12-7,17 0,14 2,10-4,6 3,1 1,3 1,1-3,-5 2,-8-1,-5 3,-51 3,40-4,-40 4,32-5,-32 5,26-5,-9 7,-18 2,-12 3,-9 3</inkml:trace>
  <inkml:trace contextRef="#ctx0" brushRef="#br0" timeOffset="29960.5774">8140 7395,'0'0,"-7"1,-12-1,-6 6,-16 3,-3 5,0 4,7 4,3 5,5 4,-1 5,9 2,2 5,4 5,5-5,4 2,6 0,3-10,9-1,1-3,3-3,7-2,3 0,-2-6,6-1,5-8,1-6,4-7,5-7,7-8,0-7,-2 0,0-2,-2-5,-5 1,-6-2,-7 1,-7-3,-5 2,-6-2,-7 1,-1-3,-6 3,-3 3,-5 0,-1 4,-4 3,1 3,-7 1,-2 2,-3 3,-4-2,-1 7,-2 1,-1 6,-1 2,2 1,-3 2,2 7,2 0,2 1,6 4,0-1</inkml:trace>
  <inkml:trace contextRef="#ctx0" brushRef="#br0" timeOffset="30698.766">4812 8525,'0'0,"0"0,0 0,-5 1,-5 2,-3 6,0 6,1 8,1 9,2 9,2 7,-7 9,0 3</inkml:trace>
  <inkml:trace contextRef="#ctx0" brushRef="#br0" timeOffset="32709.6677">1710 9361,'0'0,"0"0,-5-3,-14 7,-10 4,-7 12,-7 5,-2 9,0-1,7 3,8-1,7-2,15-3,13-2,6-4,11-6,7-3,4-5,9-2,-1 0,5-2,-46-6,36 7,-36-7,33 7,-33-7,25 10,-15 3,-14 7,-14 1,-12 0,-8-5,-9 1,-4-1,-8-3,7-6,7-4</inkml:trace>
  <inkml:trace contextRef="#ctx0" brushRef="#br0" timeOffset="32988.4575">1715 9313,'0'0,"3"6,1 11,3 8,1 5,6 4,5 5,-3-2,4 4,-4 0,-2-2,1 1,-5-4,-3-2,-7-34,-1 27</inkml:trace>
  <inkml:trace contextRef="#ctx0" brushRef="#br0" timeOffset="34229.0199">1647 9616,'0'0,"11"-5,7-3,18 0,15-8,6 0,9-1,-3-3,-1 0,-4 0,-6-1,-52 21,42-20,-42 20,34-19,-34 19,23-15,-16 5,-17 10,-13 12,-9 9,-9 9,-2 5,7 2,7 3,29-40,-22 36,8-2,14-34,0 26,11-9,5-8,6-11,2-8,-2-7,-3-2,-2-3,-2-4,-8 0,2 0,-5-2,-4 28,1-27,-1 27,2-19,-2 19,0-11,1 7,5 12,-3 9,3 4,4 6,3-2,3-6,3 0,7-8,7-11,3-8,6-6,0-8,-4-4,-5 1,-1-7,-5-2,-5 2,-22 32,17-29,-17 29,12-28,-12 28,3-18,-6 15,-10 15,-9 8,2 4,0 7,20-31,-15 29,15-29,-17 26,17-26,-6 24,6-24,-3 15,6-12,3-11,10-5,-16 13,14-17,5-1,4 3,2 9,5 11,-1 3,0 12,1 7,1 8,-5 2,-3 4,-3-2,-7 4,-4 1,-9-3,-3-1,-12-5,-5-7,20-28,-19 23,-4-9,-6-10,2-6,-1-6,5-7,9-10,4-4,7-6,10-4,9 0,10-1,6-3,5 5,4 1,-5 2,-4 2,-5 5,-4 0,-8 2,-15 26,10-22,-9 2,-12 3,-5 8,-6 5,-1 8,-7 4,1 6,3 1,4 3,22-18,-19 18,11 5,8 2,8-1,10-3,11-1,0-5,11-3,2-2,7-7,2-3,1-4,3-5</inkml:trace>
  <inkml:trace contextRef="#ctx0" brushRef="#br0" timeOffset="34445.9169">3220 9385,'0'0,"0"0,5-3,14-4,7 0,10 1,9-2,0 7,-45 1</inkml:trace>
  <inkml:trace contextRef="#ctx0" brushRef="#br0" timeOffset="34629.9275">3316 9530,'0'0,"9"-5,11-2,16-6,10-4,12-4,-1-4</inkml:trace>
  <inkml:trace contextRef="#ctx0" brushRef="#br0" timeOffset="35115.3983">3838 9154,'0'0,"-2"6,1 8,-4 13,-1 6,0 7,-6 0,4 0,-4-4,12-36,-7 34,7-34,-5 29,3-5,13-8,4-6,9-7,10-6,2-3,4-5,-2 2,-2-1,-4 1,-3-2,-29 11,24-9,-6-4,-6-2,-12 15,5-18,-8 3,3 15,-13-15,13 15,-12-15,12 15,-14-9,0 7,5 8,0 9,5 8,3 7,1 3,2 5,5 3,-5 6,4 5,-3 0,-6-1</inkml:trace>
  <inkml:trace contextRef="#ctx0" brushRef="#br0" timeOffset="37221.856">1239 10669,'0'0,"0"0,0 0,0 0,0 5,0 8,6 10,2 6,4 9,4 6,0 5,0 0,-3 6,-3-3,0-2,-4-5,-3-5,-5-9,2-31,-3 27,2-13</inkml:trace>
  <inkml:trace contextRef="#ctx0" brushRef="#br0" timeOffset="37692.2835">1191 10731,'0'0,"0"0,0 0,0 0,6-3,4 3,12 7,4 4,6 6,1 2,2 4,-2-3,0 2,-33-22,35 20,-6-5,-3-4,-26-11,22 0,-9-11,-1-11,-3-4,-6-3,2-4,-4 0,-1-3,3-2,0 1,-3 37,3-34,-3 34,4-25,-1 10,6 15,2 10,2 9,3 10,4 8,-1 1,0 3,3 3,-2 0,-7 0,7-1,-8-8,-12-35,13 30,-13-30,14 17</inkml:trace>
  <inkml:trace contextRef="#ctx0" brushRef="#br0" timeOffset="38077.4258">2234 10459,'0'0,"0"0,-6 0,-14 3,-6 4,-9 5,0 10,0 0,8 4,4 1,23-27,-14 26,11-2,16 0,6-3,11-4,9 0,-1-3,1-2,1-1,1 2,-41-13,33 12,-4 2,-29-14,20 16,-11 2,-19 6,-9 0,-12-4,-10 4,-1-5,-3-2,0-1,45-16,-38 11,12-11</inkml:trace>
  <inkml:trace contextRef="#ctx0" brushRef="#br0" timeOffset="38494.1363">2808 10201,'0'0,"-3"4,-13 12,-13 9,-9 12,0 11,-4 8,6 6,4 1,10 0,9-2,8-5,14-2,8-7,7-1,11-9,4-4,3-5,6-1,-2-8,-3-1,-2-6,-2-1,-39-11,34 8,-34-8,31 7,-31-7,19 4,-5-1,-14-3,3-3</inkml:trace>
  <inkml:trace contextRef="#ctx0" brushRef="#br0" timeOffset="39000.301">3235 10357,'0'0,"1"10,-1 5,-5 13,-3 13,-6 12,1 0,-1-1,5-8,3-7,6-37,4 30,7-7,12-6,0-6,8-7,3-2,2-7,-1-2,0-4,-5-1,-1-4,-29 16,26-15,-6-4,-5-2,-15 21,5-22,-5 22,-1-19,-9 1,10 18,-15-14,15 14,-14-5,2 9,-2 14,8 6,3 5,0 6,5 1,-1 3,0-3,4 4,1-4,1-2,-7-34,4 31</inkml:trace>
  <inkml:trace contextRef="#ctx0" brushRef="#br0" timeOffset="39212.0432">3910 10867,'0'0,"0"9,-3 11,-4 16,-4 5,-5 11,-1 3,-4-2,1-6</inkml:trace>
  <inkml:trace contextRef="#ctx0" brushRef="#br0" timeOffset="40802.3323">4090 10268,'0'0,"0"0,7-4,15-2,9-2,13 1,5 1,-1 4,-6 2,-42 0,37 0,-37 0,29 4,-7 6,-9 5,-7 7,-6 6,-3 5,0 2,3 5,3 0,4 3,2-4,-1-3,0-2,-2 0,-2-2,-4-32,7 31,-7-31</inkml:trace>
  <inkml:trace contextRef="#ctx0" brushRef="#br0" timeOffset="40987.3615">4236 10617,'0'0,"0"0,5-6,17-6,19-2,10 1,11-2,7-2,-4 1</inkml:trace>
  <inkml:trace contextRef="#ctx0" brushRef="#br0" timeOffset="41303.9445">4733 10047,'0'0,"12"4,7 3,10 7,7 6,6 7,-3 8,1 5,-8 5,-5 4,-10 2,-6 1,-10 0,-7 0,-6-7,-4-4,-4-2,-1-8,-6 3,1-5,3-2,23-27,-21 26</inkml:trace>
  <inkml:trace contextRef="#ctx0" brushRef="#br0" timeOffset="41504.6045">5386 10508,'0'0,"9"0,10 0,9 2,21 1,9-1,3 2,0 2</inkml:trace>
  <inkml:trace contextRef="#ctx0" brushRef="#br0" timeOffset="41689.5495">5481 10718,'0'0,"20"3,19 1,22 6,22 2</inkml:trace>
  <inkml:trace contextRef="#ctx0" brushRef="#br0" timeOffset="42340.0265">1083 12639,'0'0,"3"6,0 7,0 9,1 7,1 10,3 4,2 6,1 3,1 1,-6-2,-6-51,8 46,-8-46,2 36</inkml:trace>
  <inkml:trace contextRef="#ctx0" brushRef="#br0" timeOffset="42808.2322">1074 12578,'0'0,"0"0,3 2,9 8,3 7,6 2,2 7,3 5,6-2,0-1,-2-3,-4-3,-26-22,27 13,1-8,-4-12,-3-7,-1-9,-1-4,-6-4,-3-2,-4-1,1-3,-3-1,-1 3,2 4,-5 31,7-24,-7 24,7-16,-1 12,4 13,2 9,-1 11,4 7,2 5,-1 5,1 3,3 3,-8 0,4-2,0 0,-3-8,-13-42,16 34,4-13</inkml:trace>
  <inkml:trace contextRef="#ctx0" brushRef="#br0" timeOffset="43178.2308">2246 12435,'0'0,"0"0,-8 0,-16 9,-8 5,-6 4,-5 6,7 2,4 2,9 0,13 1,5-1,13 1,9-4,9 0,10-2,5 3,5-6,2 1,-3-1,-2-2,-43-18,36 18,-7 0,-10 1,-19-19,7 18,-11 2,-19 0,-12-1,-8-3,-7-3,3-9,47-4,-45-6</inkml:trace>
  <inkml:trace contextRef="#ctx0" brushRef="#br0" timeOffset="43626.32">3097 12108,'0'0,"0"0,-8 2,-11 5,-16 9,-7 8,-3 8,-1 8,9 8,-1 7,9 0,9 3,8-3,11-5,7-3,11-5,6-3,11-1,6-7,3-2,6-4,-4-4,1 0,-6-5,-6 0,-34-16,32 11,-32-11,26 10,-26-10,20 8,-20-8,11 4,-10-4,-1 0,-10-7,-4-6</inkml:trace>
  <inkml:trace contextRef="#ctx0" brushRef="#br0" timeOffset="44127.8952">3400 12226,'0'0,"0"0,1 3,2 8,-3 13,-4 5,0 8,-2 4,0-2,1-2,5-37,-2 35,2-5,5-3,7-7,2-6,7-5,5-6,4-7,1-2,2-5,-4-2,0-1,-3-2,-26 16,20-18,-20 18,17-16,-17 16,12-16,-12 16,4-13,-4 13,3-7,-2 4,-3 10,2 10,0 8,-3 8,1 3,2 4,2-3,-2-1,3 3,-3-39,2 36,4-7</inkml:trace>
  <inkml:trace contextRef="#ctx0" brushRef="#br0" timeOffset="44328.4203">4009 12719,'0'0,"1"8,1 6,-5 11,0 1,0 4,0-2,2 0,1-28,-3 23,3-23</inkml:trace>
  <inkml:trace contextRef="#ctx0" brushRef="#br0" timeOffset="44898.9487">4317 12255,'0'0,"0"0,3 6,14 6,10 8,10 5,2 5,7 6,-5 2,-2 2,-5-2,-6-1,-10-1,-9-5,-10-3,-9-3,-9-9,-6-4,-5-5,1-6,-3-3,5-3,2-4,8-6,7-3,7-4,7-6,6-4,9-2,4-4,9 1,-2-2,2 3,-3 2,-9 2,-2 5,-7 2,-8 2,-6 3,-8 3,-9 6,-6 3,-9 5,-6 7,-3 4,-1 4,-2 5,10 4,37-21,-32 24,10 0,22-24,-4 23,12-8</inkml:trace>
  <inkml:trace contextRef="#ctx0" brushRef="#br0" timeOffset="45199.8572">4780 11962,'0'0,"10"0,6 2,14 3,2 8,6 6,2 8,-4 8,-1 9,-6 2,-5 9,-9 0,-8 1,-11 1,-5-2,-10-2,-1-7,-5-4,-2-7,2-1,1-9,24-25,-19 24,19-24,-20 19</inkml:trace>
  <inkml:trace contextRef="#ctx0" brushRef="#br0" timeOffset="45400.4556">5496 12311,'0'0,"10"0,9 0,7 3,9 2,3 2,0 5,-38-12,32 11</inkml:trace>
  <inkml:trace contextRef="#ctx0" brushRef="#br0" timeOffset="45601.0813">5448 12466,'0'0,"0"0,3-2,6 0,18 0,15 0,9 2,11 2,4 3,8 1,-7-1</inkml:trace>
  <inkml:trace contextRef="#ctx0" brushRef="#br1" timeOffset="55486.9888">2973 11416,'0'0,"0"0</inkml:trace>
  <inkml:trace contextRef="#ctx0" brushRef="#br1" timeOffset="55793.5431">3293 11221,'0'0,"0"0,-3 1</inkml:trace>
  <inkml:trace contextRef="#ctx0" brushRef="#br1" timeOffset="56442.3079">3445 11155,'0'0,"0"0,3-4,-3 4,1-10,-2 1,1 9,-9-7,-8 1,-11 4,-2 7,-1 6,0 7,-1 2,1 3,4 1,8-2,19-22,-14 25,8-3,3 0,9-3,8-3,6-2,5-3,4 1,3-3,0-1,-2-1,0 2,4-4,-4 4,-30-9,29 11,-29-11,24 13,-24-13,19 15,-9 1,-11 1,-9 0,-8-3,-6 1,-5-3,-1-1,-8 0,-1-1,-2 0,1-1,1 1,-1-4,40-6,-34 8,34-8,-30 6,30-6,-25 4,25-4,-17 0,17 0,-9 0,9 0,-4 0,4 0,-4-4,9 1,-5 3,9-3</inkml:trace>
  <inkml:trace contextRef="#ctx0" brushRef="#br1" timeOffset="57266.5147">4369 11056,'0'0,"0"0,0 0,0-2,1-5,4 9,6 0,5 5,7 10,1 4,0 3,1 5,-1 1,-6 1,5-4,-3 0,-4 1,3-5,-3 1,-16-24,18 22,-18-22,18 19,-18-19,19 18,-19-18,20 13,0-7,-20-6,13-3,0-7,-1-12,-2-5,-4 0,2-3,-2-3,1 0,-1-2,0 2,-6 33,8-35,-3 2,-5 33,6-35,0 5,-4 0,-2 30,2-25,-2 25,0-18,0 18,-3-16,3 16,-2-15,2 15,-1-9,1 9,-3-5,3 7,3 8,-3-10</inkml:trace>
  <inkml:trace contextRef="#ctx0" brushRef="#br0" timeOffset="83896.9059">6011 10107,'0'0,"0"0,0 0,0 0,0 0,-3 0,3 0,-5 1,5-1,-3 4,3-4,-1 5,1-5,-2 7,2-7,0 4,0-4,2 4,-2-4,0 1,0-1,0 3,0-3,1 1,-1-1,0 3,2 5,4 8,-1 3,1 6,3 1,-3 2,-3 2,0 0,1-2,-1 1,-3-29,-3 25,3-25,-2 24,2-24,-6 23,6-23,-8 15,-5-12,0-12,-3-10,4-6,4-5,5-4,3 0,6 1,7 3,4 3,6 6,3 6,9 8,-2 4,-1 10,0 5,-1 7,-10 4,0 6,-3 0,-9 1,-2 3,-11-1,-3-6,7-26,-11 22,11-22,-14 16,-5-9,19-7,-16-6,2-9,0-17,7-4,5-4,5 2,11 5,9 9,3 2,4 9,2 8,3 5,-2 8,-4 3,0 9,-6 2,-6 8,-2 2,-7 0,-4 2,-3-1,-7-5,0-1,6-27,-10 24,10-24,-12 18,1-8</inkml:trace>
  <inkml:trace contextRef="#ctx0" brushRef="#br0" timeOffset="84081.8827">6683 10282,'0'0,"0"0,1 11,2 11,1 5,0 5,-4-32,4 33,-4-33</inkml:trace>
  <inkml:trace contextRef="#ctx0" brushRef="#br0" timeOffset="84251.2337">6560 10116,'0'0,"0"0,0 0,0 1,7 3</inkml:trace>
  <inkml:trace contextRef="#ctx0" brushRef="#br0" timeOffset="84667.6021">6815 10248,'0'0,"6"5,-6-5,8 10,4 6,-12-16,12 18,-12-18,12 19,-12-19,8 17,-6-7,-2-10,0 3,-4-13,-3-13,0-2,6-6,4 0,2 4,-5 27,10-24,4 7,7 6,3 6,1 9,4 5,0 6,-6 5,-1 5,1 4,-5 2,-9-1,-2 2,-3 2,-9-3,-2-4,-6 0,13-27,-16 23,-1-6,17-17,-20 9,3-11</inkml:trace>
  <inkml:trace contextRef="#ctx0" brushRef="#br0" timeOffset="85723.6753">7548 9483,'0'0,"0"0,0 0,0 0,0 0,-1 0,1 0,0 5,-3 1,3-6,-12 7,0 3,12-10,-16 10,-3 1,1-1,0 1,0 0,0 6,1-1,0 1,-1 1,0-1,18-17,-16 19,-3 0,19-19,-15 20,15-20,-8 17,8 0,11-4,10-2,6-2,6 2,-4-2,4 3,-6 1,-6 2,-21-15,18 19,-10 2,-11 9,-12 2,-9 0,-5-3,-4-3,-3-3,3-2,33-21,-30 15,30-15,-20 17,20-17,-14 12,8-4,12 0,9-1,6 1,3 4,4 1,1 5,0 2,-3 3,-4 3,-8 8,-3 3,-8 3,-3 3,-6-1,0 1,-2 1,-4 2,2-3,1 5,-5-1,2-1,-3 4,2-3,2-1,1-2,5 0,3-6,4-6,-2-32,3 29,-3-29,7 24,5-5,-12-19,17 12,7-8,6-9,0-4,3-4,-1 1,-4 0,-28 12,27-8,-27 8,26-5,-26 5,25-5,-25 5,15-5,-15 5,12-2,-6 2,-6 0,-7-2</inkml:trace>
  <inkml:trace contextRef="#ctx0" brushRef="#br0" timeOffset="86403.1519">8430 9981,'0'0,"0"0,0 0,6-4,-6 4,8-9,-4-2,-4 11,-1-14,-12 3,-21 5,-4 6,-4 9,2 6,-1 8,2 6,8 4,0 2,4 1,11 3,0 1,1-2,10-3,4-5,3-5,7-1,4-3,2-1,8-5,5-4,4-5,4-5,8-1,-5-4,5-2,-2 0,-5 0,-37 6,33-8,-33 8,27-6,-27 6,23-4,-23 4,15-2,-15 2,8-2,-10 2,-13-2,-3 4</inkml:trace>
  <inkml:trace contextRef="#ctx0" brushRef="#br0" timeOffset="88512.723">9204 9796,'0'0,"0"0,-5 0,-8 1,-9 6,-6 4,-5 7,-7 6,1 8,1 3,2 4,6 5,4 2,9 1,8-2,10-2,8-7,7-5,8-3,2-2,6-5,9-2,-2-5,2-5,1-5,-4-14</inkml:trace>
  <inkml:trace contextRef="#ctx0" brushRef="#br0" timeOffset="88898.3348">9300 9833,'0'0,"9"-2,7 0,12-2,12 3,7-2,-1 2,-4 2,-42-1,36 7,-36-7,27 4,-6 4,-10 6,-11-14,-1 17,-3 7,-5 12,-3 2,-1 1,4 0,1-1,-3-2,2 2,5-2,-3-3,5-1,-3-5,2-1,3-26,-1 24,1-24,1 21,-1-21</inkml:trace>
  <inkml:trace contextRef="#ctx0" brushRef="#br0" timeOffset="89083.2574">9301 10103,'0'0,"0"0,9-2,21 0,18-5,15 6,5 4,5 0</inkml:trace>
  <inkml:trace contextRef="#ctx0" brushRef="#br0" timeOffset="89299.4743">9820 10347,'0'0,"-3"13,-4 10,-4 7,0 3,0 2,11-35,-12 30,12-30,-10 25</inkml:trace>
  <inkml:trace contextRef="#ctx0" brushRef="#br0" timeOffset="89932.4947">10278 9865,'0'0,"0"0,-5-3,-6 1,-8 2,-7 6,-5 6,0 7,1 5,-1 5,31-29,-21 29,6 0,15-29,-6 29,14-5,11-6,6-8,3-7,2-8,-6-6,-2-3,0-6,-7-1,-7-7,-8 28,4-25,-4 25,3-25,-3 25,-1-21,1 21,-1-15,2 12,-1 3,1 10,1 12,9 13,0 5,1 0,2-4,0 3,-3-8,-1-1,-5 0,-5-30,0 27,-4-1,-8 2,-2-2,-5-3,-1-4,-6-3,-4-7,-3-5,4-9</inkml:trace>
  <inkml:trace contextRef="#ctx0" brushRef="#br0" timeOffset="90271.1515">10419 9681,'0'0,"13"4,6 8,7 10,7 12,1 7,0 9,-4 3,-7-1,-10-8,-4-1,-6-3,-4-4,-6-1,-7-2,-8-2,-4-4,2 0,0 0,0-3,24-24,-24 23,24-23,-23 21</inkml:trace>
  <inkml:trace contextRef="#ctx0" brushRef="#br0" timeOffset="91224.1573">10841 10005,'0'0,"0"0,0 0,-2-2,2 2,0-6,4-4,15 1,5 0,5 3,7 0,0 3,0 0,-36 3,35-2,-1 1,-34 1,35 0,-6 1,-29-1,25-2,-25 2,19-1,-19 1,9-2</inkml:trace>
  <inkml:trace contextRef="#ctx0" brushRef="#br0" timeOffset="91458.4623">10995 9717,'0'0,"0"0,0 4,4 10,1 8,2 11,-1 3,-5 6,-3 2,1 4,-5-2,4 1,-2 2,3-3,1-1,3-5</inkml:trace>
  <inkml:trace contextRef="#ctx0" brushRef="#br0" timeOffset="93306.5806">11432 9754,'0'0,"3"12,1 7,8 20,1 6,-3 7,-1-2,2-4,-4-1,-1-8,-3-5,-3-32,3 30,-3-30,-4 20</inkml:trace>
  <inkml:trace contextRef="#ctx0" brushRef="#br0" timeOffset="93742.4959">11366 9792,'0'0,"0"0,0 0,0 0,8 4,14 7,1 3,10 4,0-3,-2 4,0-4,-2-3,-29-12,24 7,-3-5,0-11,-8-7,-4-6,-2-1,-3-5,-2-1,2-3,0 1,-4 31,5-34,-5 34,5-29,-5 29,6-25,1 17,7 16,0 12,1 10,3 7,1 2,-2-2,2 4,-3 2,-1-6,-2 2,1-6,-14-33,11 30,4-7,8-11,-2-13</inkml:trace>
  <inkml:trace contextRef="#ctx0" brushRef="#br0" timeOffset="94100.0569">12286 9593,'0'0,"-8"1,-14 3,0 6,-7 4,1 4,7 3,21-21,-15 25,7 1,16 4,14-3,9 0,1-3,3-4,4-3,-7 1,-3-6,-29-12,24 13,-8 1,-16-14,7 15,-10 1,-13 4,-6 0,-15-5,-2-2,-6-2,5-6,40-5</inkml:trace>
  <inkml:trace contextRef="#ctx0" brushRef="#br0" timeOffset="94500.8099">12929 9373,'0'0,"-7"7,-19 7,-6 9,-13 19,-2 10,3 6,9 4,5 3,13-5,6-2,20-4,1-5,7-8,8-2,6-4,1-4,2-6,4-3,-2-6,-3 0,-2-3,-31-13,27 13,-27-13,19 14,-19-14,17 14,-12-7,-9-7</inkml:trace>
  <inkml:trace contextRef="#ctx0" brushRef="#br0" timeOffset="101392.62">13350 9470,'0'0,"8"-1,6 2,9 0,12 0,5 1,-3-1,-4 1,-33-2,30 0,-30 0,22-1</inkml:trace>
  <inkml:trace contextRef="#ctx0" brushRef="#br0" timeOffset="101809.4497">13319 9477,'0'0,"-6"6,-4 6,-2 9,-11 5,0 0,-2 4,4-2,21-28,-14 25,14-25,-9 26,9-26,-6 21,6-21,5 20,7-6,14-6,4-9,8-1,3 1,-6 4,3 2,-2 5,0 4,-5 8,-6 2,-8 2,-2 2,-5-2,-8 1,-8 0,-7-4,-6-5,-4 1,-10-6,-6-2,-2-1,-8 0,3-1,0-4,7-3,39-2</inkml:trace>
  <inkml:trace contextRef="#ctx0" brushRef="#br0" timeOffset="102025.7467">13750 10111,'0'0,"-3"10,-5 4,-3 9,-9 7,20-30,-17 33,1-3</inkml:trace>
  <inkml:trace contextRef="#ctx0" brushRef="#br0" timeOffset="102611.8747">14333 9476,'0'0,"-6"-2,-13 2,-4 11,-10 9,-4 6,2 8,8 1,27-35,-22 34,5 0,11-5,10-7,11-8,2-5,7-9,1-7,3-7,4-5,-4-5,-5-4,0-5,-7 2,-6 3,-10 28,6-27,-6 27,0-23,0 23,-3-14,-2 8,1 13,-2 9,5 9,2 7,3 7,0 2,3 4,5 1,2-2,1-2,1-3,1-8,-7-2,1-4,-11-25,9 24,-6-4,-6 2,-10-4,-7-2,-7-7,-4-4,-5-6,36 1</inkml:trace>
  <inkml:trace contextRef="#ctx0" brushRef="#br0" timeOffset="103104.157">14588 9274,'0'0,"0"0,7 4,9 14,11 7,11 8,2 8,2 10,-1 2,-7 2,-5 1,-12 2,-7-2,-10-2,-6-2,-8 0,-3-3,-4-5,-5 0,-5-1,-1-3,-5-2,-4-4,0-2,3-7,38-25</inkml:trace>
  <inkml:trace contextRef="#ctx0" brushRef="#br1" timeOffset="109455.0645">9234 9364,'0'0,"0"0,5 2,4 4,8 7,1 2,5 2,0 5,-23-22,23 21,-1-2,-22-19,23 17,-23-17,20 12,-5-7,-15-5,14-4,-5-7,-1-10,-2-3,-2-4,-2-1,1-5,2 3,-5 31,6-32,-6 32,6-28,-6 28,7-27,-7 27,6-18,-6 18,1-13,-1 13,1-7,-1 7,2-1,3 10,-5-9</inkml:trace>
  <inkml:trace contextRef="#ctx0" brushRef="#br1" timeOffset="109840.8227">10128 9140,'0'0,"0"0,2 3,0 12,5 9,1 8,5 8,-1 5,3-4,-2 2,-2-5,-3-2,-8-36,5 29,1-2,-6-27,6 23,-6-23,9 18,-4-17</inkml:trace>
  <inkml:trace contextRef="#ctx0" brushRef="#br1" timeOffset="110226.5444">10404 9169,'0'0,"0"0,-2 3,-7 6,-7 5,-5 4,-4 1,-1 6,3-3,23-22,-22 25,22-25,-16 23,16-23,-14 23,14-5,13-3,8-5,10-2,5-5,6 3,-1-2,-2 0,-39-4,43 3,-4 1,-39-4,33 6,-33-6,26 5,-26-5,19 5,-19-5,7 6,-8 2,1-8,-10 4</inkml:trace>
  <inkml:trace contextRef="#ctx0" brushRef="#br1" timeOffset="111276.1823">13483 8642,'0'0,"0"0,-5-4,-12-3,-9 1,-6 4,-13 4,-5 8,-6 4,-1 8,5-1,8 2,9 0,12 0,23-23,-11 23,13 0,13 2,10 0,6-6,9-2,3 0,-1-4,0-1,-5 2,-7-1,-1-1,-29-12,22 15,-6 0,-16-15,9 19,-9-2,-13-1,-7-3,-11 0,-5-5,-8 1,-1-3,0 3,-1-1,46-8,-41 4,15-5</inkml:trace>
  <inkml:trace contextRef="#ctx0" brushRef="#br1" timeOffset="111994.1131">14186 8661,'0'0,"0"0,0 0,2-1,1 1,-3 0,3 5,4 11,-1 10,1 8,0 7,-2 3,3 0,-3-1,-2-4,0-4,-3-1,-4-3,4-4,-1-1,1-2,0-24,-1 21,1-21,-1 18,0-7</inkml:trace>
  <inkml:trace contextRef="#ctx0" brushRef="#br1" timeOffset="112432.707">14485 8772,'0'0,"0"0,0-1,-4 5,-5 9,-12 3,-8 4,0 3,-6 1,5-2,30-22,-28 24,7-4,21-20,-18 23,18-23,-9 18,4 1,8-2,8-2,10-2,3-1,4-1,9-1,8-1,-3 3,0-3,-1 2,-41-11,33 8,-33-8,28 6,-28-6,23 8,-23-8,16 5,-16-5,10 7,-4 3,-11 2,5-12</inkml:trace>
  <inkml:trace contextRef="#ctx0" brushRef="#br0" timeOffset="117407.4315">15159 9130,'0'0,"10"-1,-10 1,13-1,9 1,8 4,1 4,-31-8,24 16,-8 7,-12 8,-13 2,-13 1,-13-1,-3-4,-4 0,42-29,-36 26,7-2,29-24,-20 25,8 3,22 0,10-3,7-2,3-6,5-4,-35-13,30 9,-30-9,27 9,-11 3,-15 7,-14 1,-5 1,-7 4,-3 2,6 5,7-3,5 5,8 3,14 6,3 2,5 5,8 4,1-3,-4 1,-2-2,-7-3,-8-5,-5 1,-7-8,-8-2,-7-3,-10 1,-8-2,-9-4,-5-4,-8 0,-5-6,-1-5,-2-4</inkml:trace>
  <inkml:trace contextRef="#ctx0" brushRef="#br0" timeOffset="117690.7878">15773 9678,'0'0,"14"-1,17-4,17 1,22 3,9 3,3 6,-9 4,-5 1,-68-13</inkml:trace>
  <inkml:trace contextRef="#ctx0" brushRef="#br0" timeOffset="117893.7298">15825 9925,'0'0,"7"-1,16 0,15-4,28 8,9-1,10 2,0 4</inkml:trace>
  <inkml:trace contextRef="#ctx0" brushRef="#br0" timeOffset="124964.2827">16748 9352,'0'0,"9"-1,8-1,10-3,8-1,8 3,-5 0,-38 3,39-1,-11 7,-9 7,-8 7,-3 4,-6 3,-2 2,-3 4,-1 4,-3 2,-1 3,-2 0,0 5,4 0,0 1,2-2,2-2,-1-8,3-36</inkml:trace>
  <inkml:trace contextRef="#ctx0" brushRef="#br0" timeOffset="125196.158">16672 9688,'0'0,"8"-1,9-1,15-1,21-2,11-3,8 4,9 2</inkml:trace>
  <inkml:trace contextRef="#ctx0" brushRef="#br0" timeOffset="125396.7646">17401 9764,'0'0,"12"1,12-1,9-1,12-1,3 2,-48 0,47 2,-47-2</inkml:trace>
  <inkml:trace contextRef="#ctx0" brushRef="#br0" timeOffset="125628.1891">17510 9597,'0'0,"-1"7,1 12,-4 11,5 10,3 3,-4 7,0-1,3 6,0-3</inkml:trace>
  <inkml:trace contextRef="#ctx0" brushRef="#br0" timeOffset="126699.6807">18183 9418,'0'0,"0"0,-9 6,-8 13,-15 5,-9 8,6 4,-1 5,2 1,8 0,9-1,6-5,10-6,12-4,6-3,6-8,7-4,4-6,6-8,-7-2,6-6,-1-6,-4-3,-6-4,-5-5,-5-3,-3-2,-3 1,-8-4,-5 3,-6 0,-5 6,-2 3,-11 7,-5 10,-7 2,-3 7,-4 10,3 7,4 1</inkml:trace>
  <inkml:trace contextRef="#ctx0" brushRef="#br0" timeOffset="126931.583">18861 9628,'0'0,"8"0,18 0,12 1,14 3,14 5,-9-1</inkml:trace>
  <inkml:trace contextRef="#ctx0" brushRef="#br0" timeOffset="127100.9536">18817 9834,'0'0,"0"0,11-2,18-1,21-2,12-3,6 0</inkml:trace>
  <inkml:trace contextRef="#ctx0" brushRef="#br0" timeOffset="127501.7705">19438 9306,'0'0,"14"0,9 1,10 0,7 1,7 2,-47-4,45 7,-11 0,-34-7,30 11,-9 6,-7 2,-8 3,-5 7,-6 5,-3 3,-2 5,-4 5,5 0,2 6,-4-4,1-2,-1-3,1-3,7-5,-1-6,4-30,-2 25,3-2,-1-23,3 20,2-8</inkml:trace>
  <inkml:trace contextRef="#ctx0" brushRef="#br0" timeOffset="127755.4044">19463 9632,'0'0,"14"-4,12 2,11-2,9-1,4 2,2 3,-52 0,47 0,-6 3,-41-3,38 5,-7 4,-31-9</inkml:trace>
  <inkml:trace contextRef="#ctx0" brushRef="#br0" timeOffset="134530.6833">6320 12275,'0'0,"0"0,2-6,2-13,3-2,5-3,9 0,7 5,5 6,5 7,4 9,-8 5,-3 9,-5 7,-9 6,-8 5,-9 3,-5 0,-6-1,-8 0,-4-6,0-4,23-27,-21 23,21-23,-20 16,10-5,11-7,10-6,8-4,6-3,7-2,7 6,2 6,6 7,-3 6,-1 8,-9 5,-6 0,-10 1,-10 2,-8-1,-8 1,-7 2,-8-2,-6-3,-5 0,-3-4,-6-5,-3-1,-3-10,1-6,5-8,6-8,11-8,13-4</inkml:trace>
  <inkml:trace contextRef="#ctx0" brushRef="#br0" timeOffset="134746.902">7360 12382,'0'0,"17"-2,14-1,15-3,7 6,5 0,-6 1</inkml:trace>
  <inkml:trace contextRef="#ctx0" brushRef="#br0" timeOffset="134931.9925">7447 12609,'0'0,"13"0,19-4,20-2,16-2,15-5,-6-4</inkml:trace>
  <inkml:trace contextRef="#ctx0" brushRef="#br0" timeOffset="135533.0658">8040 12254,'0'0,"4"10,0 10,4 9,5 11,-7 6,-3-3,-3-43,3 39,-3-39,-1 29,1-29,-5 15,-1-15,-2-15,3-9,3-6,4-5,4-1,3-3,7 0,1 3,5 12,6 12,0 9,0 12,-1 9,-3 7,-1 2,-5 5,-18-32,13 31,-8 0,-5-31,-5 31,5-31,-9 21,-5-11,2-12,12 2,-13-11,6-10,7-12,5-2,7-1,5-3,11 9,0 10,2 9,1 8,3 12,-2 7,-4 6,1 6,-5 3,-4 3,-6 0,-6 1,-8-35,3 35,-5-1,2-34,-7 26,-1-8</inkml:trace>
  <inkml:trace contextRef="#ctx0" brushRef="#br0" timeOffset="135733.7341">8911 12319,'0'0,"3"11,4 7,0 12,-1 4,-6-34,6 38,-6-38</inkml:trace>
  <inkml:trace contextRef="#ctx0" brushRef="#br0" timeOffset="135887.5093">8805 12062,'0'0,"0"0,0 0,6 0</inkml:trace>
  <inkml:trace contextRef="#ctx0" brushRef="#br0" timeOffset="136288.585">9083 12240,'0'0,"2"7,5 8,-7-15,11 20,-3 3,-8-23,4 28,-4-28,0 21,-3-12,-5-14,3-7,2-8,4-6,6-1,3-5,3-1,5 1,5 7,4 6,0 10,3 9,1 7,3 10,-7 7,0 3,-2 4,-5 3,-7 1,-4 2,-7-1,-6-2,-7-2,-2-4,13-28,-18 22,1-7,17-15,-22 3</inkml:trace>
  <inkml:trace contextRef="#ctx0" brushRef="#br0" timeOffset="137090.778">9983 11569,'0'0,"-7"2,-10 2,-7 6,-8-1,-6 4,3 1,6 1,29-15,-24 13,9 3,13-4,11 0,10 2,7-2,8 5,2 2,0-1,-5 4,-2 2,-8 1,-9 1,-9 0,-8 1,-6 0,-10-4,-5-3,-1-2,27-18,-23 15,23-15,-18 10,9-1,12 2,7-2,9 1,4 0,1 7,3 5,-4 5,-8 7,1 7,-7 8,-8 5,-4 6,-4 2,-9 1,-2-1,-2-5,-2-2,4 2,1-5,5-2,8-4,4-4,5 0,6-7,3-3,1-6,4-3,7-2,1-5,4-3,0-2,7-5,2-3,7-1,-5-5,8 3,-5-1,0 1,-11 2,-34-2,32 2,-32-2,23 3,-23-3,15 2,-15-2,9-1,-7-8</inkml:trace>
  <inkml:trace contextRef="#ctx0" brushRef="#br0" timeOffset="137792.8289">11378 11973,'0'0,"-8"2,-10 5,-11 11,-14 4,0 5,5 6,1 1,10-2,12 1,10-2,12 1,8-4,7-1,11-4,6-2,-3-4,10-4,-3-2,-2-4,-1-2,-40-5,38 4,-38-4,32 4,-32-4,22 3,-22-3,16 3,-16-3,5 0,-5 0,-2-6</inkml:trace>
  <inkml:trace contextRef="#ctx0" brushRef="#br0" timeOffset="138240.5425">12278 11767,'0'0,"-7"0,-5 5,-11 5,-10 10,-10 6,-4 8,-3 7,5 3,0 7,11 0,8 0,8-3,6 2,11-4,3-5,7 0,8-4,10-4,8-6,3 0,3-9,4 1,4-3,1-3,-1 1,-9-5,-4 0,-36-9,31 9,-31-9,24 6,-24-6,14 3,-9 0,-5-3,-11-3</inkml:trace>
  <inkml:trace contextRef="#ctx0" brushRef="#br0" timeOffset="142069.8923">12697 11843,'0'0,"-7"0,-11 0,-1 4,-11 1,-1 4,-3 2,6 4,2 1,6-1,20-15,-8 19,12 2,11 4,12 0,7 2,10-4,1 2,4-1,0 2,1 1,-12-2,-6 4,-8 0,-4-4,-11-3,-7 0,-8-4,-9 2,-4-6,-4-3,-2-7,-6-3,0-5,2-1,29 5,-23-13,4-1,12-11,4-3,10-5,10-3,9-1,4 1,6 3,-4 3,0 1,-9 1,-4 4,-19 24,13-23,-6-1,-7-4,0 28,-7-22,-10 1,-10 7,-5 2,-6 6,-1 7,4 5,1 2,34-8,-31 12,12 7,10 4</inkml:trace>
  <inkml:trace contextRef="#ctx0" brushRef="#br0" timeOffset="142285.8423">13159 12447,'0'0,"0"10,-3 8,-4 5,0 6,3 1,-4-2,8-28,-6 26,6-26,-5 22</inkml:trace>
  <inkml:trace contextRef="#ctx0" brushRef="#br0" timeOffset="142834.1843">13740 11897,'0'0,"0"0,-2-6,-6 1,-10 5,-8 4,-10 9,-2 9,-4 6,3 4,39-32,-33 34,13-3,20-31,-13 32,13-32,1 26,13-6,8-12,4-9,0-9,-1-5,0-7,-6-2,1-5,-2 1,-18 28,14-31,-14 31,12-27,-12 27,9-24,-6 9,-3 15,0-4,-3 14,-1 15,-1 10,5 3,1 3,1 0,0-1,0 2,-1-2,0-2,-1-38,2 35,2-5,-4-30,9 29,-3-11,-6-18</inkml:trace>
  <inkml:trace contextRef="#ctx0" brushRef="#br0" timeOffset="143205.7938">13912 11672,'0'0,"0"0,8 4,12 11,7 9,7 12,3 4,-3 5,-6 2,-1 3,-12-3,-2 2,-6-5,-4 1,-6-3,-2-2,-4-3,-3-2,-8-3,-1-2,-7-3,-1-1,0-2,2 0,27-24,-26 18,11-3</inkml:trace>
  <inkml:trace contextRef="#ctx0" brushRef="#br0" timeOffset="143486.4209">14646 12111,'0'0,"18"3,8-3,12 3,15 1,3 2,0 1,-11-1,-6 0,-39-6,32 4,-32-4,24 0</inkml:trace>
  <inkml:trace contextRef="#ctx0" brushRef="#br0" timeOffset="143725.4389">14849 11940,'0'0,"0"0,0 8,-1 16,-1 11,-2 8,1 7,-5 0,1 2,2 1,-1-1,-4-5,10-47,-7 43</inkml:trace>
  <inkml:trace contextRef="#ctx0" brushRef="#br0" timeOffset="144087.7693">15308 11743,'0'0,"0"0,3 7,2 19,4 13,0 10,3 8,-2 4,1 1,0-1,0-1,-5-6,-4-9,-2-45,-2 39,2-39,0 32,3-13,-1-19</inkml:trace>
  <inkml:trace contextRef="#ctx0" brushRef="#br0" timeOffset="144557.9049">15329 11779,'0'0,"0"0,4 4,8 13,6 7,5 6,7 5,-4 2,10-2,-5-7,-1-5,-4-9,0-8,-4-9,-22 3,19-6,-1-7,1-11,-3-2,-1-4,-1-3,2-1,-4 1,0 1,-12 32,10-32,-10 32,8-26,-8 26,9-19,-1 10,2 19,-2 8,0 13,0 6,0 8,-1 2,-3 4,1 2,-3-2,0-2,0-3,-1-5,-1-41,2 37,2-11,9-14</inkml:trace>
  <inkml:trace contextRef="#ctx0" brushRef="#br0" timeOffset="144958.9797">16443 11765,'0'0,"-8"-4,-7 0,-12-1,-10 2,-3 5,-3 3,9 10,4 5,12 0,7 8,12 2,11 1,4 2,11-2,8-4,-2 3,2-4,-2-4,-5 2,-7-1,-5-2,-12-1,-7-2,-9-1,-7-4,-10-4,-3-4,-8-4,-4-5,-6-4,9-4,6-1,11-6</inkml:trace>
  <inkml:trace contextRef="#ctx0" brushRef="#br0" timeOffset="145421.5663">17255 11494,'0'0,"0"0,0 0,1-2,-3-4,-7 3,-8 5,-12 9,-10 9,-6 8,-2 6,0 9,-3 3,10 5,7-1,10 4,6-3,11 1,4-3,7-1,10-5,6-2,8-3,9-4,2-2,4-3,-1-7,-2-3,-8-3,-33-16,31 11,-31-11,22 7,-22-7,14 4,-7-6,-7 2,1-8,-10-7,9 15,-17-20</inkml:trace>
  <inkml:trace contextRef="#ctx0" brushRef="#br0" timeOffset="146223.7943">18661 11494,'0'0,"-6"-1,-15-1,-6 4,-6 2,-11 7,2 6,3 8,6 1,5 2,11 4,7-4,11-4,-1-24,11 24,7-7,13-2,-1-8,0-5,-1-6,-2-3,-4-8,-1-3,-5-3,5-1,-7-4,-15 26,16-25,-16 25,11-23,-11 23,8-19,-4 12,-1 16,-2 9,-5 8,3 8,-5 1,1 2,2 3,0 3,1-2,0-1,-1 1,2-6,-5 1,5 0,1-36</inkml:trace>
  <inkml:trace contextRef="#ctx0" brushRef="#br0" timeOffset="146462.1631">18142 12244,'0'0,"-2"9,-6 6,-3 10,-7 5,0 5,1 0,-6-2,2-8</inkml:trace>
  <inkml:trace contextRef="#ctx0" brushRef="#br0" timeOffset="147433.4435">17505 11633,'0'0,"-5"0,-6 4,-10 2,-9 9,-1 0,2 2,6 2,23-19,-17 19,10 3,10 4,7-2,16 1,7-2,2-1,6-3,0 3,-5 0,-3-2,-6 0,-27-20,22 20,-9-2,-13-18,2 18,-8 0,-12-3,-2 0,-7-3,-6-5,-1-6,3-6</inkml:trace>
  <inkml:trace contextRef="#ctx0" brushRef="#br0" timeOffset="147612.2907">17555 11698,'0'0,"6"-2,6-4,13 1,13-1,10 3,10 0,10 3</inkml:trace>
  <inkml:trace contextRef="#ctx0" brushRef="#br0" timeOffset="148029.1406">19016 11419,'0'0,"9"13,9 12,4 14,9 16,2 8,-2 1,-8-2,-10-2,-9-5,-6-3,-7-2,-6-2,-4-4,-9-3,0-2,-5-1,2-6,-1-2,32-30</inkml:trace>
  <inkml:trace contextRef="#ctx0" brushRef="#br0" timeOffset="148969.441">19580 10874,'0'0,"0"0,9 0,14 1,8 6,-1 4,0 5,-4 7,-10-1,-7 6,-10 3,-8 2,-6-4,-10 0,0 0,-1-3,5-2,21-24,-18 24,9-1,8 6,8-3,9 0,8-2,-24-24,27 18,-27-18,24 12,-24-12,19 6,-10 0,-9-6,-9 5,-6 5,-11 5,-2 7,4 2,12 5,8 10,10 7,8 5,7 6,9 3,-1 0,1 1,-1-2,-6-5,-11-7,-8-3,-6-3,-8-6,-9 2,-5-3,-10-1,-9-1,-14-2,-15 1,-18-2,-21-3,-15 0</inkml:trace>
  <inkml:trace contextRef="#ctx0" brushRef="#br0" timeOffset="150585.0607">11414 13072,'0'0,"10"-3,6 0,15-1,26 0,18-2,14-2,8 2,14-4,9 2,8-1,5 1,5 5,1-2,2 2,-1 7,-2 1,-3 4,-14 5,-13-1,-12 1,-16 1,-80-15,64 13,-18-3,-27 2,-24-5</inkml:trace>
  <inkml:trace contextRef="#ctx0" brushRef="#br0" timeOffset="150952.1239">11525 13384,'0'0,"8"0,7-4,20-4,25-1,20 0,19-2,11 1,4 5,8 1,6 1,-2 0,3 3,-1-3,-5-3,-9 3,-6 1,-11-1,-18-1,-11 1,-17-2,-51 5,41-5,-41 5,28-3,-14 0,-23 2</inkml:trace>
  <inkml:trace contextRef="#ctx0" brushRef="#br0" timeOffset="151603.4362">12527 13784,'0'0,"0"0,0-7,-1-8,4-7,4-1,6 4,8 3,7 7,0 5,7 10,0 5,-3 5,-11 9,-3 0,-13 1,-5 0,-11-1,-6 0,17-25,-20 22,20-22,-22 17,22-17,-22 12,6-4,16-8,-4 6,14-4,17 0,6 0,5 5,3 0,-1 8,-6 3,-4 3,-9 7,-9 3,-10 0,-4-1,-13 2,-4-2,-9-5,-6-1,-4-5,-1-8,-7-7,0-7,0-7</inkml:trace>
  <inkml:trace contextRef="#ctx0" brushRef="#br0" timeOffset="152120.7013">14038 13814,'0'0,"0"0,5 0,15 2,19-1,9 4,17 1,7 6,-1 0,-3 3,-8-3,-60-12,49 8</inkml:trace>
  <inkml:trace contextRef="#ctx0" brushRef="#br0" timeOffset="152368.2019">14293 13581,'0'0,"0"0,0 0,-1 8,0 4,2 12,-1 10,-1 6,2 4,-2 3,3 3,-1-2,-3 0,6-1,3-4,-7-43,16 31,6-13</inkml:trace>
  <inkml:trace contextRef="#ctx0" brushRef="#br0" timeOffset="152784.4148">15074 13541,'0'0,"0"0,0 0,-1-4,-8 0,-8 8,-9 5,-2 11,-3 9,-4 7,2 8,7 3,5-5,10-3,10-3,12-4,14-5,4-5,7-6,12-5,6-9,-2-5,-3-7,-4-8,-7-9,-6-5,-6-5,-4-1,-9 1,-8 3,-8 0,-8 5,-9 5,-4 6,-7 5,-8 8,-8 6,-6 5,-6 7,59-13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4-06T07:57:19.0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8973 7270,'0'0,"0"0,0 0,-2-8,-1-6,3 14,-6-16,1-5</inkml:trace>
  <inkml:trace contextRef="#ctx0" brushRef="#br0" timeOffset="903.7634">8616 5435,'0'0,"2"7,5 1,1 5,7 7,2-1,-17-19,19 23,3 3,5-2,-1 3,-2-1,4 5,-7-1,2 2,-2 4,5 6,1 0,3 0,4 2,1-1,-3-12</inkml:trace>
  <inkml:trace contextRef="#ctx0" brushRef="#br0" timeOffset="1327.1061">9032 5404,'0'0,"0"0,-4 5,-10 13,-2 0,-2 8,-5 2,0 5,3-2,-3 3,-3 3,-2 0,-4 2,3 4,-2 4,-5 2,2 1,-1 7,-2 1,6-3</inkml:trace>
  <inkml:trace contextRef="#ctx0" brushRef="#br0" timeOffset="1766.3407">9552 5622,'0'0,"0"0,7-1,10 0,8-5,9 8,3-2,-2 4,1-2,0 2,-2 2,2-4,-36-2,39 3</inkml:trace>
  <inkml:trace contextRef="#ctx0" brushRef="#br0" timeOffset="2082.9962">9717 5819,'0'0,"0"0,4 0,6-2,2 3,6-5,7 8,2-8,5 4,0-1,4 1,3 0,-4 0,7 0</inkml:trace>
  <inkml:trace contextRef="#ctx0" brushRef="#br0" timeOffset="4419.7964">10904 5173,'0'0,"0"0,0 0,0-2,-4-5,-12 2,-2 5,-7 4,-10 5,-2 4,0 10,-5 1,5 1,4 7,4-5,8-1,21-26,-12 24,6 1,8 0,9-1,6-6,9 2,3-5,-2 2,-27-17,29 17,-1 2,-28-19,25 22,-10 5,-15 0,-6-2,-14-1,-7-1,-3-1,30-22,-31 17,31-17,-30 16,30-16,-19 14,19-6,15-2,10-2,-25-4,32 3,1 2,-33-5,27 8,-8 8,-16 9,-15 5,-16 3,-6 2,-6 1,5 3,4-4,10-1,0-6,21-28,-12 30,8-9,16-5,11 0,8-4,13-6,10 2,9-5</inkml:trace>
  <inkml:trace contextRef="#ctx0" brushRef="#br0" timeOffset="5005.7101">11224 5482,'0'0,"0"0,0 9,-1 11,1 4,2 7,-2 1,2 4,0 0,-3 3,-2-1,0 9,-2 1,4 2,4 3,3-1,7 0,0-8,-13-44</inkml:trace>
  <inkml:trace contextRef="#ctx0" brushRef="#br0" timeOffset="5754.2256">11224 5610,'0'0,"-4"-7,-2-5,6 12,-5-16,1-1,4 17,0-22,7 2,-7 20,23-19,3 1,8 2,-1 6,-1 2,-1 11,2 1,-4 5,-29-9,31 12,-5 4,-26-16,22 23,-6 3,-8 4,-12 0,-12-2,-11-3,-5 0,-10-2,4-2,3-1,3-1,32-19,-31 15,31-15,-25 11,25-11,-23 8,23-8,-14 3,10-2,14-3,7 1,7-1,5-1,4 3,0 0,5 0,-1 6,1-1,-3 4,-2 2,-5 0,-4 2,-24-13,21 15,-5 1,-16-16,11 22,-10 2,-7 3,-3 1,-4-1,-4-4,-3-4,-5-1,-3-3,-3-3,-6-3,-5-3,-4 2,2-6,1 3,-2-1,2 2</inkml:trace>
  <inkml:trace contextRef="#ctx0" brushRef="#br0" timeOffset="6293.273">11952 5916,'0'0,"0"0,0 0,0 0,0 0,2 1,-4 4,1 6,2 3,1 7,-2 2,-3 1,2 3,0-1,0 5,-2 1,-3 0,3 2,-6 4,9-38</inkml:trace>
  <inkml:trace contextRef="#ctx0" brushRef="#br0" timeOffset="7499.7013">12383 5439,'0'0,"0"0,0 0,0 0,5 5,-2 7,-1 10,3 9,-2 3,-5 10,1 1,-3 5,0 3,2 8,2-1,3 0,7-1,-1-3,-1-4,2 1</inkml:trace>
  <inkml:trace contextRef="#ctx0" brushRef="#br0" timeOffset="7988.9288">12402 5482,'0'0,"0"-5,0 5,0-14,3-4,2-3,-5 21,9-22,5 4,7 1,8 7,2-1,1 7,-32 4,32 0,-4 3,0 5,-1 9,-4 4,-5 4,4 2,-3 2,0 1,-5-3,5 7,-5-2,-4 1,1 3,-1 6,-4 2,-1 4,4 3,-6 0,-2 3,5-1,0-3,-1-3,5-5,-10-42,9 38</inkml:trace>
  <inkml:trace contextRef="#ctx0" brushRef="#br0" timeOffset="8311.3499">12436 5842,'0'0,"0"0,2-1,-2 1,13-6,3 1,8 0,0 1,7 2,0 1,2 1,-2 0,3 1,-2 2,-1 3</inkml:trace>
  <inkml:trace contextRef="#ctx0" brushRef="#br0" timeOffset="8627.5748">13318 5946,'0'0,"0"0,0 0,0 0,0 3,1 8,-2 9,2 4,-4 7,-2 8,-1 1,0 5,-5 4,9 4,-3-2</inkml:trace>
  <inkml:trace contextRef="#ctx0" brushRef="#br0" timeOffset="9213.7489">14087 5349,'0'0,"0"0,-5-6,5 6,-4-6,-6 0,-4 5,-11 3,-4 4,-2 6,-5 1,-1 3,3 4,0-1,2 3,4 1,-2 5,5-1,7 4,1 2,6 5,5-2,1-2,-1 4,8-1,1-2,10-2,4 0,11-7,3-4,6-1,4-7,0-7,2-3,-1-2,0-1,0-1,-2-1,-4 1,4 1,4-2</inkml:trace>
  <inkml:trace contextRef="#ctx0" brushRef="#br0" timeOffset="9516.497">14489 5907,'0'0,"0"0,0 0,2 1,-1 4,1 5,-2-10,3 15,-3 4,-5 10,0 0,0-3,-4 5,-1-1,-2 0,0 5,0 1,2 2,0 2,-1 7</inkml:trace>
  <inkml:trace contextRef="#ctx0" brushRef="#br0" timeOffset="11373.4043">15124 5328,'0'0,"0"0,-3-6,3 6,-3-10,3 10,-3-12,3 12,-2-13,3 11,5 7,0 7,0 4,1 5,-2 4,2 5,-3 1,-7 5,-3 2,1 0,-2 2,-2 3,2-2,1 1,-5 0,5 3,2 1,4-46</inkml:trace>
  <inkml:trace contextRef="#ctx0" brushRef="#br0" timeOffset="12058.818">15150 5339,'0'0,"0"0,2-7,-2 7,4-11,3 2,-7 9,12-11,3-1,-15 12,19-10,4 4,1 0,-24 6,27-3,3-1,-1 3,-2 3,-1 4,-3 4,-4 2,1 1,-2 0,-18-13,18 17,-3 6,-5 4,-2 2,-1 1,-4 2,1-2,-5 1,0-2,-5 4,4-3,-4 0,-4-2,-1-3,11-25,-18 24,-4-1,-1-5,2-4,21-14,-31 8,2-1,-1-6,-1-2,-1-5,-3 4,-1-1,2 2,0 0,34 1</inkml:trace>
  <inkml:trace contextRef="#ctx0" brushRef="#br0" timeOffset="12406.6062">15745 5769,'0'0,"0"0,0 0,0 0,-2 1,2-1,-2 7,-2 2,4-9,-4 20,-1 7,3 12,-4 0,0 1,1-2,5-38</inkml:trace>
  <inkml:trace contextRef="#ctx0" brushRef="#br0" timeOffset="12861.1942">16196 5212,'0'0,"0"0,0 0,0-4,0 4,-1-2,4 4,-3 13,-3 8,-2 6,-4 2,-1 4,3 3,-2-3,0 1,5 0,2 0,-1-5,7 3,1 3,-1-1,1 0,-2 2,-3-38</inkml:trace>
  <inkml:trace contextRef="#ctx0" brushRef="#br0" timeOffset="13635.5011">16182 5292,'0'0,"0"0,6-7,6-10,7 1,1-5,3 0,0 3,0 4,-23 14,24-9,2 4,6 7,-1 2,-1 7,-30-11,25 15,-6 6,-19-21,13 25,-6 5,-6 4,-6 0,-6-7,-6-1,-1-2,-6-5,-1-2,-5-2,-1-4,5 1,-2-4,0-3,28-5,-25-1,25 1,-20-1,20 1,-17-3,17 3,-9-3,6-2,9 0,-6 5,14-3,4-2,9 6,1 3,2 1,3 2,0 0,-3 2,-30-9,30 14,-6 2,-2 3,-22-19,16 22,-6-3,-1 6,-6 0,-3-25,0 25,-5-1,-6-3,-5-4,-6-6,-7-4,-6-3,-4-5,-7-3,-8-2,2-1,-7-1</inkml:trace>
  <inkml:trace contextRef="#ctx0" brushRef="#br0" timeOffset="14685.1595">16623 4873,'0'0,"0"0,1-3,-1 3,2-11,5 0,3-1,5 3,5 2,0 5,-20 2,24 3,2 5,1 6,-27-14,29 15,-5 2,-5 6,-19-23,17 23,-5-1,-6 5,-3-2,0-3,-3 1,-3 1,0-3,-4 1,0 0,-3 2,10-24,-11 24,1 1,0 2,10-27,-11 27,1-1,10-26,-8 25,4-1,4-24,0 24,3-1,8-2,-11-21,17 18,4-5,9-2,-30-11,29 9,-2-5,-27-4,25 5,-25-5,19 1,-19-1,13 1,-13-1,6 0,-6 0,0 3,-4 5,-8 4,-4 0,-2 3,18-15,-14 17,1 2,2 5,11-24,-7 22,5-1,2-21,7 24,3 1,4-2,-14-23,13 24,2 1,-5-1,5-2,-15-22,10 23,-4 0,-10-1,-16-1,-15 2,-24 2,-16 2</inkml:trace>
  <inkml:trace contextRef="#ctx0" brushRef="#br0" timeOffset="15857.5131">8923 7211,'0'0,"0"0,0 0,1 0,-1 0,-1-1,1 1,-2-1,0 1,2 0,1 8,6 1,-7-9,12 14,7 3,4 5,-23-22,22 23,-1 3,-21-26,16 32,-3-3,-2 7,-7-1</inkml:trace>
  <inkml:trace contextRef="#ctx0" brushRef="#br0" timeOffset="16298.8125">9266 7097,'0'0,"0"0,-3 6,3-6,-2 11,-2 4,-5 6,-1 6,-1-2,0 4,-3-3,2 3,-1 2,1 1,-1-4,-2 10,0 0,0-1,-5 6,1 1,-2 2,0 2,-7 3,4-1,-1 5,-5-2,0 4,3-1</inkml:trace>
  <inkml:trace contextRef="#ctx0" brushRef="#br0" timeOffset="16812.588">9559 7430,'0'0,"0"0,0 0,0 0,0 0,1 2,8 4,7-2,5 3,2-3,4-1,1 4,1-5,-1 0,7 1,-3-2,-1-4,-31 3,34 2,-1 0,-33-2,29-1</inkml:trace>
  <inkml:trace contextRef="#ctx0" brushRef="#br0" timeOffset="17075.7704">9651 7620,'0'0,"0"0,0 0,0 0,0 0,0 0,5 0,6-2,4 4,5-6,9 3,6 1,1 0,3 0,-3 0,3-1,0-1</inkml:trace>
  <inkml:trace contextRef="#ctx0" brushRef="#br0" timeOffset="18009.27">10859 7045,'0'0,"0"0,-5-6,1-4,4 10,-12-11,-7 3,-10 7,0 5,0 7,-3 3,1 0,4 6,-1 3,6 1,2 1,4 0,4-1,12-24,-6 22,4 0,7-2,12 0,0-2,8 1,4-2,0-1,1 2,4 0,-8 1,-6 0,-3 2,-1 1,-7 0,-2 1,-10 1,-7 1,-5-6,-9 1,-7-3,1-2,-2-2,-3-3,35-10,-36 9,36-9,-34 6,34-6,-28 3,11-3,17 0,-3-5,14 2,19 2,4 0,-34 1,35 3,-2 6,-33-9,25 13,-8 7,-17 8,-8 5,-10 5,-6 2,-5-2,-4 2,2-4,4 1,8-3,19-34,-16 31,13-2,12-5,15-7,9-5,12-3,8-3,3 0,3-1,4-1,-3 2,1-5</inkml:trace>
  <inkml:trace contextRef="#ctx0" brushRef="#br0" timeOffset="22501.0936">11274 7330,'0'0,"0"0,0 0,0 0,0 2,0 8,-1 5,1-15,0 20,-3 6,0 9,2 0,4 5,-6 1,2 3,7-2,0 4,1-2,-1-2,-1 2,0-2,-2-2,-3-40</inkml:trace>
  <inkml:trace contextRef="#ctx0" brushRef="#br0" timeOffset="23224.6372">11223 7402,'0'0,"0"0,4-5,5-7,8-8,6 4,0-2,3 4,2 5,-5 2,7 1,-2 3,3 1,2 4,-3 3,1 5,-4 3,-27-13,20 17,-2 3,-11 6,-8 1,-16-2,-7 3,-5-3,-8 0,-4-4,2-3,0-2,39-16,-36 13,36-13,-29 9,29-9,-17 8,7-6,14-5,9-3,11 1,0 0,7 0,6 3,-1 3,0 2,0 4,-2 1,-2 6,-6 1,-2 0,-24-15,23 20,-6 0,-3 6,-14-26,8 25,-6 1,-4 0,-7-2,-7-6,-9-5,-6-3,-8-3,-7-2,-8-1,-6-2,-7 0,-1 0,10 0</inkml:trace>
  <inkml:trace contextRef="#ctx0" brushRef="#br0" timeOffset="23587.6969">11993 7804,'0'0,"0"0,0 0,1 1,3 3,-4-4,0 12,0 6,-1 10,-2 0,-3 6,5 1,1-35</inkml:trace>
  <inkml:trace contextRef="#ctx0" brushRef="#br0" timeOffset="24127.101">12398 7416,'0'0,"0"0,0 0,1-3,-1 3,3-7,-1 4,-2 3,-1 5,0 3,-3 7,3 14,-1 1,2 2,2 6,1-2,2 0,3 3,-4 5,1-4,3 7,-3-2</inkml:trace>
  <inkml:trace contextRef="#ctx0" brushRef="#br0" timeOffset="24728.5237">12441 7509,'0'0,"0"0,0-10,3-7,6-4,-9 21,11-21,5 2,-16 19,18-19,5 8,4 1,7 7,-1 3,4 8,-3-3,-2 8,3 1,-6 6,-2-3,-2 2,0 2,-3 5,-2-1,-3 1,-2-1,0 0,-3 2,-5 2,0-2,-3-1,-3 1,-3-2,-3 2,-5-3,-4-3,14-21,-19 22,-5-4,-3 2,-8-4,-2-5,5 0,-2-6,-4-1,1-4,-1 1,38-1,-40-1,6 2,2 2</inkml:trace>
  <inkml:trace contextRef="#ctx0" brushRef="#br0" timeOffset="25123.9958">13239 7820,'0'0,"0"0,0 0,1-1,-1 1,3-2,-3 2,4-3,0 2,-4 1,8 7,-3 6,-4 10,-1 4,-1 3,-3 4,-8-3,-2 2,-4 1,-5 4</inkml:trace>
  <inkml:trace contextRef="#ctx0" brushRef="#br0" timeOffset="26515.6377">14148 7321,'0'0,"0"0,-2-3,-5 2,-11-1,-2 2,-5 5,-7 0,3 1,-3 1,-4 5,1-1,0 4,-4 0,2 2,6 1,-1-3,2 8,6 1,6 1,0 2,2 5,5-6,7 5,2-4,7-3,-5-24,14 26,1-1,16-1,3-2,6-5,7-7,2 0,-3-5,1-3,-5 2,-4-1,2-3</inkml:trace>
  <inkml:trace contextRef="#ctx0" brushRef="#br0" timeOffset="26800.9947">14458 7778,'0'0,"0"0,-1 2,1 10,3 7,-3 5,-2 6,1 7,-3 2,-4 6,-2 2,-6 1,0 0,-2-1,18-47</inkml:trace>
  <inkml:trace contextRef="#ctx0" brushRef="#br0" timeOffset="27239.994">14847 7331,'0'0,"0"0,0 0,0 2,2 5,0 13,-2 1,1 9,4 4,-1 3,-3-1,1-2,-1 2,-1 0,2-3,-2 3,1 1,-1 0,-1-1,1-36</inkml:trace>
  <inkml:trace contextRef="#ctx0" brushRef="#br0" timeOffset="27973.4089">14859 7382,'0'0,"0"0,3-7,0-7,-3 14,9-22,1-1,5 0,3 1,7 4,4 5,0 7,-2 0,1 5,-3 3,-2 3,1 1,-3 4,3 2,-5 3,-5 5,-4 4,-10-24,0 22,-3 2,-9 5,-8-4,-4 0,-3-2,-5-6,0-1,32-16,-28 16,2-5,26-11,-25 7,25-7,-18 6,18-6,-10 2,7-8,3 6,11-4,3-1,12 1,-1 4,5 7,-2 1,0 2,-3 4,-1 4,0-1,-24-17,25 21,0 2,-6 2,-19-25,13 25,-13-25,6 27,-10-2,-5 1,-7-7,-8-1,-4-6,-5-3,-2 0,-6-3,-4-4,-5 0,1-2,3-3</inkml:trace>
  <inkml:trace contextRef="#ctx0" brushRef="#br0" timeOffset="28878.9326">15336 7029,'0'0,"0"0,4-5,6-6,-10 11,14-10,8 3,4 2,8 2,0 7,-1 1,-4 2,3 4,-6 1,-26-12,26 12,-2 3,-3 6,-6 1,-15-22,14 23,-6 2,-4 2,-1 3,-3-30,-4 30,-1-2,-2 4,-5-3,-1-3,2-2,-1 2,6-2,6-24,-5 24,6-2,-1-22,7 22,9-1,4-2,5-3,1-4,3-2,-29-10,26 9,-6-2,-20-7,18 9,-18-9,11 6,-9-4,-11 4,-4-4,-5 3,-3 0,21-5,-18 9,-3 4,21-13,-24 20,6 2,2 11,4-4,13 1,2 2,8 0,5-2,6-3,-4-3,1 3,-12-6,-7-21,6 23,-9-1,-14 2,-12 0,-16-3,-18-2</inkml:trace>
  <inkml:trace contextRef="#ctx0" brushRef="#br0" timeOffset="39228.4119">9192 9881,'0'0,"0"0,0 0,-2-1,2 1,-3-6,2-3,1 9</inkml:trace>
  <inkml:trace contextRef="#ctx0" brushRef="#br0" timeOffset="39924.636">9137 9814,'0'0,"0"0,0 0,2 0,0-2,-2 2,8 3,-8-3,10 4,-10-4,14 11,0 3,-14-14,14 16,-3 4,-11-20,11 22,1 1,0 2,2 0,-14-25,12 27,3-4,-15-23,13 29,-1-4,4 3,-16-28,12 28,-1-1,-1-3</inkml:trace>
  <inkml:trace contextRef="#ctx0" brushRef="#br0" timeOffset="40317.752">9542 9797,'0'0,"0"0,-1 4,-1 5,-2 7,0 4,-3 2,-1 2,-4 2,-1 0,3 2,-5 5,3-1,-6 1,5 4,-4 1,3-3,-6 6,4-3,-3 1,1 0,-3 0,2 2,19-41</inkml:trace>
  <inkml:trace contextRef="#ctx0" brushRef="#br0" timeOffset="40911.953">8644 9675,'0'0,"0"0,6 0,5-2,10 0,4-3,5 0,0 2,1 2,5 0,2-1,4-1,5 5,-2 1,7-2,2-1,3 2,0-3,-3 0,5 4,-6-2,1-1,-3-2,-1 1,-5 0,-1 0,-7-1,-6-1,-31 3,28-1,-28 1,24 0,-24 0,21-1,-5 1,-12 1,-8-5</inkml:trace>
  <inkml:trace contextRef="#ctx0" brushRef="#br0" timeOffset="41344.2674">9745 9449,'0'0,"0"0,0 0,3 0,-3 0,1 0,-1 0,0 0,2 8,-1 5,-1-13,7 18,3 2,-10-20,16 24,0-2,-16-22,18 23,1-1,-19-22,20 22,0-6,-20-16,21 17,-21-17,17 14,-17-14,13 13,-13-13,11 11,-11-11,6 9,-7 1,-8 0,-5 1,-5 3,-10-1,-10 9,0 5</inkml:trace>
  <inkml:trace contextRef="#ctx0" brushRef="#br0" timeOffset="43560.2239">8479 10823,'0'0,"0"0,-5 0,5 0,-11-1,11 1,-8-2,-2 3,10-1,1 0,12 1,2 0,6-4,1 1,6 2,3 0,4 0,2-3,3 3,5-3,1 1,3 0,-1 4,2-6,-3 3,8 1,-4 0,3-2,-1 2,3-6,4 1,-1 0,1 3,-2 1,4 0,3 0,-2 1,3 0,1-2,2 2,4-3,-1 0,3 1,-3-1,2 0,0 3,4 0,-1-1,-1-2,4 2,-3 0,0-1,-1-2,4 2,4-3,-1 7,4-4,0 1,-4 2,-2-1,3-1,-2 1,2 1,1-4,-2 2,2 1,-1 1,1-2,-2 1,-4 1,5-2,-1-1,1 2,-3 0,0 1,1-2,-1 2,-2-4,2 2,0 0,-1 0,-1-2,1 2,-5-1,3 2,-3-3,4 2,-2 1,0 1,-5-1,1 1,-3-1,-4 0,-1 0,0 0,-4-4,-2 2,-6 0,-2-3,-1 3,-8 1,-2 0,-1-3,-3 7,-1-1,-2-2,1 1,0 4,-34-5,34 4,0 1,-34-5,35 3,-3 3,-32-6,28 2,-28-2,24 3,-24-3,16 2,-16-2,10 1,-10-1,6 1,-6-1,3 1,-3-1,-2 4,-6 1,8-5</inkml:trace>
  <inkml:trace contextRef="#ctx0" brushRef="#br0" timeOffset="46311.6611">8419 10894,'0'0,"0"0,0 0,3 0,-3 0,7-1,-7 1,9 1,-9-1,10 5,-10-5,10 9,-5 4,-5-13,3 19,-1 5,-1 5,1 3,-2-2,1 2,-1-2,-1-4,1 4,0 8,0 1,1 4,1 1,1 2,1 1,-3 4,0 2,3 1,-4 5,3 5,1 1,-2-2,0 7,0 4,-2-1,3 3,-1 2,-4 2,0 4,4 1,-5 3,0 1,3 2,-4-2,-3 5,3 1,1 3,-1-1,1 1,0 2,-4-1,2 4,-1-3,1 4,1-1,3-2,1 2,-3 0,5 0,-2-1,0-1,1-2,2-4,-1-1,0 0,5-1,-6-1,0 0,4-3,0-2,-6 1,2-6,1 1,-6 2,-1-5,4-1,-3-2,-2-4,6 2,-3-1,0-4,1 0,-1-3,0 0,-1-4,2 0,-1-2,-3-3,6-2,-1-2,-3-2,1-2,2-7,-3-2,-3-5,2-4,0-2,5-30,-8 26,0-4,8-22,-8 19,8-19,-8 15,8-15,-7 9,7-9,-3 6</inkml:trace>
  <inkml:trace contextRef="#ctx0" brushRef="#br0" timeOffset="47631.8458">7316 11071,'0'0,"0"0,0 0,2 0,-2 0,3-4,-3 4,1-7,-1 7,5-9,-5 9,7-9,-7 9,9-6,7 2,-16 4,20 0,3 0,-23 0,27 1,1 2,2 4,-30-7,28 12,-2 4,-26-16,23 17,-8 5,-15-22,10 22,-5 3,-9 5,4-30,-10 24,-8-2,-10 3,-9-6,0-4,-4-2,2 3,-2-10,3-5</inkml:trace>
  <inkml:trace contextRef="#ctx0" brushRef="#br0" timeOffset="48048.4326">7785 11033,'0'0,"0"0,-6 4,-8 0,-8-1,-2 4,-1-4,-3 4,4 1,3 8,-1 0,3 1,19-17,-13 18,0 4,13-22,-7 22,9 3,7 3,9-1,2-7,8 0,9-3,3-1,2-2,5-4,-7-9</inkml:trace>
  <inkml:trace contextRef="#ctx0" brushRef="#br0" timeOffset="48418.3528">8004 10969,'0'0,"0"0,0 0,-1 0,-4 5,0 4,2 7,2 7,3 2,5 4,-5 2,-1 3,2-4,1 4,5 1,-1 2,-2-3,0 3,-2-5,-4-1,-1 2,-1-2,1-1,1-30,-2 28</inkml:trace>
  <inkml:trace contextRef="#ctx0" brushRef="#br0" timeOffset="48850.4708">7871 11379,'0'0,"0"0,0 0,-1 0,1 0,1 1,3 5,1 3,4 4,6 6,-3 1,3 0,-3 2,0-2,-12-20,14 21,-3 3,-11-24,15 20,-15-20,14 21,-14-21,16 16,-16-16,18 6,-3-12,-2-8,-2-4,-11 18,11-23,-5-1,-6 24,8-27,-1-3,-7 30,8-27</inkml:trace>
  <inkml:trace contextRef="#ctx0" brushRef="#br0" timeOffset="51209.5364">11275 9778,'0'0,"0"0,0 0,0 0,0 0,-1 6,1 4,-1 6,1 4,-2 3,2 0,1 2,-1 3,3 6,-2 0,-1 1,3 5,2 0,-1-2,-1 1,-3-39</inkml:trace>
  <inkml:trace contextRef="#ctx0" brushRef="#br0" timeOffset="52029.0492">11327 9829,'0'0,"0"0,2-5,3-5,8-3,-2-6,3 3,2-3,1 5,2 0,-19 14,27-11,5 2,6 3,0 5,-4 0,0 4,-8 7,-3 2,-23-12,23 15,-8 5,-5 1,-11 1,-8 1,-3-3,-10-2,-3-4,-5 2,-2-6,32-10,-33 12,33-12,-29 10,29-10,-24 3,24-3,-19 1,19-1,-9-2,9-3,11-3,-11 8,20-6,7 1,8 4,2 1,-1 5,-5 6,-2-3,0 5,-4 0,1 6,-5-1,-2 0,-2-2,-17-16,11 21,-6-4,-7 4,-4-2,-11-3,-6-3,-4-4,-8-4,-5-1,-2-1,-4 0,-5-1,-5 0,-6 2,0 0,-2-6</inkml:trace>
  <inkml:trace contextRef="#ctx0" brushRef="#br0" timeOffset="53213.557">13305 9731,'0'0,"0"0,0 0,0 0,0 0,0-2,0 2,0 0,0 0,1 2,-1-2,1 8,4 6,-1 4,-4-18,5 24,-2 5,-3 4,-2-3,1 4,2-3,-2-1,2-2,-1 4,-4-2,2-2,-1 3,1 0,2-31</inkml:trace>
  <inkml:trace contextRef="#ctx0" brushRef="#br0" timeOffset="53896.7709">13366 9808,'0'0,"0"0,-1-3,2-11,-1 14,6-14,7-3,10 0,1 2,6 5,-3 0,2 3,-1-1,1 5,3 6,-32-3,37 3,-1 3,9 2,-6 3,-3-2,-3 5,-5 4,-7 0,6-2,-8 3,0 0,-19-19,13 20,0 0,-3 0,-4 3,-6-23,5 22,-4 2,-4 2,3-26,-5 26,-5-2,-7-1,2 0,15-23,-21 17,-1 2,0-4,-5-4,3 0,-2-3,1-3,2-2,-1-1,0 2,-2-3,-2-1,-2 4,1-2,-5 1,-2 1,-2-2</inkml:trace>
  <inkml:trace contextRef="#ctx0" brushRef="#br0" timeOffset="55043.2972">16449 9672,'0'0,"0"0,0 0,0-1,0 1,-1-3,1 3,0-5,0 5,-2-2,2 2,-8 1,8-1,-13 3,-4 4,-5 3,22-10,-24 11,3 1,21-12,-23 15,2 5,-1 2,0-1,1 2,6-1,-3-5,18-17,-10 21,-1 2,3 5,5-3,3-25,5 22,4-1,10-3,4 0,0-1,3-5,5-1,-31-11,30 8,1-1,12-6,-4 3,-6-3,-33-1,35 1,0-2,-35 1,37 3</inkml:trace>
  <inkml:trace contextRef="#ctx0" brushRef="#br0" timeOffset="56177.9597">18331 9651,'0'0,"0"0,0 0,0 0,0 0,1-1,-1 1,-1 0,-2 1,3-1,-3 5,3 6,0-11,-3 15,1 5,1 4,-3 1,5 1,2-2,0 3,2-1,0 1,-5 3,-1-1,-1 3,1 0,-1 0,4 2,-7 0,2-1,3-33</inkml:trace>
  <inkml:trace contextRef="#ctx0" brushRef="#br0" timeOffset="57010.988">18348 9617,'0'0,"0"0,4-3,6-5,5-2,3 1,-18 9,27-8,0 2,8 3,4 2,-3 1,1 2,-4 5,-33-7,32 7,-32-7,27 12,-4 5,-23-17,15 20,-9 0,-8 4,-8-1,-6-2,-5-1,-3-2,-4-3,-1-4,2 0,27-11,-30 9,5-1,25-8,-21 8,21-8,-16 7,16-7,-5 1,11-2,11 3,7-5,4 1,7 4,-2 0,2 3,1 3,-4 4,-32-12,32 12,-4 5,2 6,0-4,-7 5,-3 2,-3 0,-4-1,-2 2,-3 0,-3-1,-5-2,-4-2,-5-1,-8-1,-5-5,-6-5,-11 0,-7-4,-23-2,-8-3,-22 2</inkml:trace>
  <inkml:trace contextRef="#ctx0" brushRef="#br0" timeOffset="58399.6958">14744 10782,'0'0,"0"0,0 0,-2-3,2 3,-4-1,4 1,-4-2,4 2,-3-1,6 2,-3-1,9 0,8 3,9-1,1-2,6 0,-1-2,-1-1,3 2,1-3,3 0,-1-2,4 2,0 1,3-4,5 1,-2 1,5-1,-5 5,8-2,-4-1,4 1,-1-1,4-1,-3 0,2 2,1-3,2 0,3 1,0 0,3 5,-2-1,-1 0,3-2,-2 0,2-2,5 1,3-1,1 4,1-1,-2 1,2 0,-2 0,-2 2,-2-2,5 0,-3 0,-2 1,6 0,1-3,-4 2,1-2,2 4,-2 1,0-5,-3 6,3-3,-4 1,1-4,-2 7,-1-2,-2 1,3 0,-4 0,-1 0,-4-1,-2 3,2 0,-3-4,-4 2,-2-2,-3 0,-6-2,-3 1,-39 0,39 1,-5-2,-34 1,33-3,-33 3,27-2,-27 2,18-3,-18 3,13-3,-10 4</inkml:trace>
  <inkml:trace contextRef="#ctx0" brushRef="#br0" timeOffset="60543.9091">7645 12359,'0'0,"0"0,0 0,-1-2,1 2,-1-9,1 9,-2-12,2 12,0-16,0 16,1-18,-1 18,-3-17,3 17,-1-12,1 12,-2-4,-2 9,-1 10,-3 4,-1 5,3 0,1 2,5 2,-2 1,-2 3,1 3,0-2,2 7,1 0,-3 0,3-1,-3 0,1-6,2-33</inkml:trace>
  <inkml:trace contextRef="#ctx0" brushRef="#br0" timeOffset="61330.0775">7556 12385,'0'0,"0"0,0 0,1-4,2-5,4-3,1-2,11 0,4 2,3 2,6 2,2 4,-2-1,1 2,-3 1,-30 2,29 2,-1-1,-28-1,30 8,-7 4,-4 3,-19-15,8 20,-6 0,-10 3,-9-1,-4 0,-8 0,-6-2,-3-1,3-4,0-1,35-14,-34 13,34-13,-27 12,27-12,-25 9,25-9,-15 7,15-7,-9 4,12-4,12-1,10 0,0 1,3 3,1 0,0 7,-4 3,1 1,-3 2,2 0,4 2,-8 6,1-2,-3-2,-3 5,-16-25,14 21,-3 2,-11-23,4 25,-4-1,-9-2,-9-3,-7-3,-4-5,-6 0,-6-5,-8-2,-1 1,-10-1,2 0,-4-1,6-2</inkml:trace>
  <inkml:trace contextRef="#ctx0" brushRef="#br0" timeOffset="62095.0665">7617 13425,'0'0,"0"0,-1 8,0 7,-4 5,1 6,-2 3,0 3,1 1,0 4,-1-3,-1 4,6 4,-2-2,-2 0,3 5,-5-4,-1-2,-2 3,3-3,-3-4,4-1,-3-2,-2-1,3-2,0-1,8-28</inkml:trace>
  <inkml:trace contextRef="#ctx0" brushRef="#br0" timeOffset="62897.3018">7589 13633,'0'0,"0"0,-2-5,2 5,-4-10,2-6,2 16,-1-19,4 1,-3 18,10-21,2 0,-12 21,15-20,5 1,-20 19,27-16,0 5,-27 11,26-7,-2 4,-24 3,25 5,-2 3,-1 8,-3 4,0 0,-10 1,5 7,-6-2,-2-1,-2 3,0 2,0 2,0 1,-1-1,0 2,-4 2,3-1,0 1,-1-2,-1-2,1 2,-1-5,-1-3,0-2,1-24,1 24,0-2,-1-22,0 24,0-24</inkml:trace>
  <inkml:trace contextRef="#ctx0" brushRef="#br0" timeOffset="63838.0764">7571 13939,'0'0,"0"0,0 0,0 0,0 0,1 0,6 0,-7 0,10 1,5-1,7 3,0-2,3 3,-25-4,24 4,1-2,-25-2,29 5,2-4,-31-1,29 1,-29-1,24 0,-24 0,20 1,-20-1,8 0</inkml:trace>
  <inkml:trace contextRef="#ctx0" brushRef="#br0" timeOffset="65003.8769">7918 14815,'0'0,"0"0,0 0,3-1,-3 1,-1-4,1 4,-4-4,4 4,-1-2,1 2,-5-6,5 6,-5-4,-3 1,8 3,-14-1,-3-1,17 2,-17-1,-6 5,-3 0,26-4,-19 9,-4-1,0 5,4 1,19-14,-21 13,-1 1,4 1,-4 0,22-15,-20 17,4 1,16-18,-17 22,2 1,3 3,3-2,9-24,-8 24,7-1,0 1,1-24,0 22,5 1,2-1,7-2,-3 0,-11-20,18 16,2-1,6 1,3-6,-5 2,1-2,-25-10,25 5,-2 2,-23-7,28 7,-28-7,28 6,-28-6,26 5,-26-5,27 3,-27-3,22 3,-22-3,15 1,-15-1,9 0,-9 0,7 0,-7 0,1 2,-1-2</inkml:trace>
  <inkml:trace contextRef="#ctx0" brushRef="#br0" timeOffset="65891.4781">7664 16087,'0'0,"0"0,0 0,0 0,0 0,0 1,0 4,0-5,-2 9,1 6,-5 4,6-19,-6 21,4 2,0 6,-2-1,6 0,-1 0,-4 2,2 1,1 0,-5 2,2-2,1 2,0-2,-1 1,-4-4,4-2,3-26,-6 25,1 0,5-25,-6 25,6-25</inkml:trace>
  <inkml:trace contextRef="#ctx0" brushRef="#br0" timeOffset="66717.3344">7656 16219,'0'0,"0"0,0 0,0-2,0 2,-6-4,6 4,-7-2,7 2,-5-5,5 5,-6-7,6 7,-4-10,4 10,-1-11,1 11,3-14,5-4,0-1,10 0,-1 1,3 5,-20 13,19-9,1-1,-20 10,22-6,3 1,1 1,0 4,-1 1,-25-1,26 5,-1 4,-25-9,24 14,0 3,-6 7,-18-24,19 23,-5 4,-4 4,-2 0,-1-2,0-1,-5 1,-3-3,-3 0,4-26,-6 26,-1 0,-2 3,0-3,1-1,8-25,-11 23,-2-3,0 1,13-21,-17 18,-1-1,18-17,-22 15,0-1,-6-2,1-2,4 3,-2-2,25-11,-24 9,-2 1,-2 0,1-3,27-7,-30 9</inkml:trace>
  <inkml:trace contextRef="#ctx0" brushRef="#br0" timeOffset="67428.2778">7704 17241,'0'0,"0"0,0 0,0 1,0 6,-3 13,3-20,3 19,-1 7,1 4,-1-2,4 3,-4 0,-3 1,-1 3,2-1,-4 0,1 2,0 0,-2-2,1 1,0-4,0 2,2-4,-4 0,6-29,-1 26,1-26</inkml:trace>
  <inkml:trace contextRef="#ctx0" brushRef="#br0" timeOffset="68313.9168">7699 17316,'0'0,"-2"-7,-1-6,3 13,-4-17,5-5,-1 22,2-27,3 4,6-1,3 3,2 5,-16 16,20-13,3 0,-23 13,27-8,-1 5,3 6,-1 5,-4 1,-24-9,25 14,-3 1,-4 7,-1 0,-7 3,-6 0,-5 0,-2-3,-7 1,-5 0,-2 2,-3-3,-8 3,2-4,0-5,26-16,-26 16,1-3,25-13,-26 12,26-12,-18 9,18-9,-13 7,13-7,-8 3,8-3,3 1,12-1,-15 0,27 0,4 0,3 2,-3 4,-4-2,-3 5,-1-2,0 4,0 1,3 1,-4 1,-3 5,-2 0,-5 1,0 1,-12-21,7 20,-8 4,-6 1,-8 0,1-4,-8-1,1-4,-5-1,-1 1,-3-2,-1-3,0 0,-5-3,4-5,0 1,2-5,-1-6,1-3,5-5,10-7</inkml:trace>
  <inkml:trace contextRef="#ctx0" brushRef="#br0" timeOffset="68983.6556">8359 17044,'0'0,"0"0,0 0,1 2,-1-2,2 5,-1 5,-5 4,4-14,1 19,-1 2,0 5,0 0,4 1,-6-1,0 1,2-1,-3 5,1 1,1 0,-3 2,1 2,2-3,0 1,-1 3,0 1,-4 0,3-2,-4-1,5-1,-2-3,2-2,-3-3,0-2,5-24,-10 21,10-21,-6 18,6-18,-8 18,0-9</inkml:trace>
  <inkml:trace contextRef="#ctx0" brushRef="#br0" timeOffset="71779.586">8483 12057,'0'0,"0"0,1 1,-1-1,8 3,-8-3,8 1,-8-1,13 2,4 2,2 0,-19-4,22 4,2-3,9-2,-2-1,4 1,-2-1,-1-1,-1-2,5 3,-5-3,3 1,2 4,-36 0,41 0,3 0,10 0,2 0,-5-2,2 3,-3 0,-5 2,-3 1,6 1,-8-1,7-2,2 3,1-5,0 2,5 1,0 0,1-1,3 1,-3-1,-4-2,4 5,-1-2,0 0,3 1,-1-2,2-1,0 1,1-1,0 2,2-3,1 0,-4 3,4-3,0 2,1 1,1-3,1 1,3 1,-4-2,4 1,3-1,-1 0,2-3,-3 2,2 1,0 0,-2-1,0 3,-1 0,-4 1,7-2,-4-1,3 0,1-1,0-4,-1 7,2-4,-3 0,1 2,-4 1,5-2,-4 3,-4-4,7-2,-2 2,-3-1,4 2,-1-2,-1 1,0-1,-1 2,1-3,2 3,-2 0,-1-2,1 0,-3-1,5-3,0 1,0 1,6 5,-5-2,0 0,0-1,-1-1,-1 2,2 0,1-1,-3 0,-4 2,3-2,0 0,4 2,0-1,-4-2,1 3,1 0,-1-4,1 2,-2 2,4-2,-2-2,1 2,1 1,-3 0,0-1,-5 0,1 3,2-1,0-1,2 2,-3 0,5-1,-2-1,-4 1,0-1,-6 2,6 1,-2-2,4-2,-4 0,2 2,-5 1,6-1,2 3,-2-3,3 2,-1-1,-2 1,-3 1,-3-1,2-2,-2 3,2-2,-6 3,5-2,-4 2,-2-3,0 0,0 2,-5-2,0 4,2-1,-5 0,1-1,0 0,-8-2,-3 0,1 1,-3-1,-1 1,0-2,-3 4,-3-2,-28-1,27 3,2 1,3 0,-3-1,-1-1,2 2,-3 1,-3-1,-1 0,4-2,-27-2,22 3,-22-3,22 0,-22 0</inkml:trace>
  <inkml:trace contextRef="#ctx0" brushRef="#br0" timeOffset="73784.1621">19076 10735,'0'0,"4"8,-1 4,-1 5,-2 3,0 5,-2 1,0 0,-1-2,6-3,0 4,0 1,0-1,0 1,-3 4,-3-4,5 3,-2 5,0-2,2 1,-1 4,-1 0,0 3,0 1,-3 0,0 4,1-1,-2 3,2-1,-1 0,0 2,1-3,1 0,1 3,-1 2,-4-3,-2 3,1-2,-2 4,5-2,-5 0,-2 0,5-1,-1 2,-1 0,2 1,1 2,-5-3,2 3,-1 2,5-1,0-1,0 3,3-4,2 1,-5 2,6 1,-5-3,1 2,2 3,-1-2,-3-1,2 0,1 2,-1 1,-1 0,-1-3,-3 6,5-5,-2 4,-3-1,1-1,3 0,-2 1,-1-1,1 2,-2 1,2-2,1 1,2 1,-6-6,6 3,0 3,-1-2,6-1,-5 1,2 2,2 0,-5 3,5 0,0 0,-1 0,3-3,-5 2,-1-2,2 1,2 4,-1-4,1 2,-2-1,2 1,-4-6,5 6,-3-1,-1-2,4 0,-1 0,0-3,-3 2,3 1,-3-4,1 1,0 1,1-3,-3-3,4 1,1-1,4 0,-4-4,2 1,1-4,-2 2,3-4,2 3,-4 0,0-2,0-1,4-2,1 5,1-6,0-3,2 0,-7-3,-2-2,0-3,-1 3,-1 0,2 0,0-2,-2-2,0-4,-3-26,3 25,0 0,-3-25,1 24,1 1,-2-25,1 24,-4-2,3-22,-5 23,3-2,-4 1,6-22,-7 21,5 0,-1 1,3-22,-3 23,0 0,1 2,-1-1,1-2,2-22,-2 22,0 1,-3 0,5-23,-3 27,2-1,1 4,0-30,-2 28,-3-1,5-27,-3 27,0 1,3-28,-1 27,1-27,-2 25,2-25,-1 24,1-24,-2 24,2-24,-2 19,2-19,-1 17,1-17,-2 14,2-14,0 15,0-15</inkml:trace>
  <inkml:trace contextRef="#ctx0" brushRef="#br0" timeOffset="80003.7313">18921 18413,'0'0,"0"0,-4 4,4-4,-9 1,-7-1,16 0,-20 0,-4-1,24 1,-26-1,0 1,0 0,0 0,-1 0,3 0,-1 0,-1 0,0 0,-1-2,-3 2,-3 1,0 0,0-1,-3 0,-3 0,1 0,1-1,-2-1,2-1,-1 2,1-3,-4 0,2 2,-2 0,0 2,3 0,0-2,0-1,-2-1,2 1,-1 1,-4 1,-1-1,-2 0,-2-2,-3 1,-1-1,-3 2,0-3,-1-2,-2 1,1 1,-2-2,-2-1,1 3,-2 1,-4 0,0 0,0 2,1-4,-3-1,2 3,-2-2,1-2,0 0,1 1,-1-1,-2 2,-1 0,2 0,4 1,-1-2,2 0,-1 3,-2 0,0-3,0 1,0 0,-2-1,2 3,2-2,-1 1,2 2,2 1,-2-3,1 2,1 1,-1-2,1-3,-2 6,4-3,-1 1,0-2,-2 3,6-2,-3 1,0 0,1 3,-2 0,0-4,1-1,0-1,-2 1,0 1,0 1,2 1,0-1,1-2,-1 1,1 1,-1 2,3-1,-3-4,1 2,0 0,3 4,-4-1,1 2,1-1,-2-3,5 0,0-1,-2 2,2-3,2 2,0-1,-2 5,0-1,5 0,-2 0,3 0,1-1,-2 0,2 0,0 1,3 0,2 0,-2 3,4-3,-2 0,1-1,-3 2,2 0,1 5,-1-3,-2 0,5-1,-1-1,-2 2,1-1,2 0,-3 3,2-1,-2-2,-2 4,0 0,-1-2,0 0,0 4,0-1,0-3,-4 3,2 0,0-1,1-2,1 0,-2 2,4-1,-3-2,2 0,2 0,0-1,5-3,-4 1,4 1,1 2,2-6,-2 3,1-1,4 1,-3-1,-1 0,2 1,2 1,0-3,-1-1,2-1,2 3,-1-1,1-1,1-1,-2 2,1 0,1-1,-2-1,2 1,-1 0,0 0,0 1,1 1,-1 1,0 0,0 0,-1 0,2-2,3 1,-4 0,2 2,0 0,-1 0,27-1,-29 0,3 1,-6-2,0 1,3 0,1 1,5-3,23 2,-25 2,0 1,-3-1,1 0,-1 1,28-3,-27 2,1 0,26-2,-29 1,-1 1,2 1,28-3,-28 3,0 0,0 0,3-1,0-3,1-1,24 2,-23-3,-1 3,-3 0,27 0,-25 3,-1 0,-1 0,0-1,27-2,-26 0,-1-3,1 1,26 2,-30-1,1 1,-3 0,3 0,4-1,-2-1,-1-1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</inkml:traceFormat>
        <inkml:channelProperties>
          <inkml:channelProperty channel="X" name="resolution" value="372.98804" units="1/cm"/>
          <inkml:channelProperty channel="Y" name="resolution" value="650.78448" units="1/cm"/>
        </inkml:channelProperties>
      </inkml:inkSource>
      <inkml:timestamp xml:id="ts0" timeString="2023-04-06T07:58:52.20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92D05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8475 13253,'0'0,"0"0,0 0,-3 0,3 0,-5 2,5-2,-4 3,4-3,-2 3,7 1,-5-4,13 3,5-2,-18-1,22-1,1-1,-23 2,32-1,1-2,3 0,-1 2,1-2,-2 1,-34 2,37-2,0 1,6-1,-3 0,-1 1,3-4,-2 3,0 0,3 0,0 2,-3-2,6 2,-2-2,-2 1,2 0,1-1,-1 1,2 2,-1-2,4-1,-3 1,4 1,0-4,4 4,1 2,-1-1,-1-1,1 0,0-1,-2 2,2-1,-2 1,4 0,-1 2,5-1,-1-2,4 0,-3 1,-1-2,3 3,-2 0,-3 0,2 3,-3-4,2-1,-1 4,4 0,0 1,2-1,1 1,-1-1,2 0,0 0,-2-2,0 2,0 0,2 1,-1 0,4-2,-2 0,1 2,1-2,-7 0,1 4,6-3,-4 0,3 0,-1 1,-3-2,3 2,-2 0,1-3,-1-2,1 0,-1 4,-3-3,1-1,1 0,-4 3,3-3,2 0,-3 1,1 0,1-6,4 5,-3-4,0 1,-4 2,4-1,-1 1,2 1,-1-1,-2 1,5 0,-2-1,-1-3,3 2,2 6,-7-6,7 3,-3-1,0 1,2-3,0 4,-1-5,0 4,1 0,1 0,-5-1,-1 1,2-1,2 1,-2 0,1-3,-1 3,-2 0,7 0,-3 2,0-3,-1 0,-3 0,1-1,-1 0,-3 0,5 0,0-1,0 1,-1 1,0 0,-1-4,-1 2,2-2,-4 2,3-2,-4 3,3-1,-1 1,-1 0,4 0,-4 1,1-3,1 1,-2-2,-3 0,-2 1,0 0,0 2,-1 0,0 1,-1 0,5 0,-3 0,-1-2,-3-2,-2 3,1 1,-4 0,0-1,-3 3,-1 0,5-1,-3 1,0-1,-4 1,-3-2,-1-1,-3 2,0 3,0-1,-2 0,2 2,-4-4,6 0,-5 1,0-1,1 4,-4 0,-27-5,24 4,2-1,-26-3,24 3,-5-3</inkml:trace>
  <inkml:trace contextRef="#ctx0" brushRef="#br0" timeOffset="2591.1516">8393 14455,'0'0,"0"0,0 0,-4 1,4-1,-6 1,6-1,-6 0,6 0,-4 2,4-2,5 2,7 1,-12-3,18 1,5-2,1 1,0-2,0 1,1-1,1 1,-1-2,1 0,1 3,2-3,1 1,1 0,3 0,1 0,4 0,-2-1,-1-1,0 2,1-1,2 1,1 1,-1-1,2 1,2-1,2 2,-2-1,0 0,3 1,0 1,-1-2,1 3,2 1,-4-3,5 1,-6-1,1 3,3-4,-1 2,2-1,-1-2,0 4,-1-5,1 2,3 2,-3 0,2-1,2-1,1 1,-2 0,1-1,-2 0,0 1,-1 1,3-1,-2 0,-1 1,1 2,-3-1,0 0,2 0,1-1,-4 0,3 2,-1 0,-2-1,2 1,-1 0,-1 1,4-1,0-1,-1 1,0-1,2 0,-1 1,-4-1,5-2,2 1,-4 1,0-1,2 0,0-1,2 1,0 1,1 0,-3 0,1 1,-1 0,-2-2,4 2,0-2,-1-1,3-1,0 3,-3-3,3 1,0 2,1-2,-1 0,3 1,-5 4,3-4,2-1,-4 1,2-2,-3 5,1-2,2 2,1-4,3 3,-5-4,0 3,2 1,1 0,-5 1,3-2,-2 0,5 0,0-2,-3 1,3 0,2 2,-3-3,1 0,0 1,-1 1,-2-2,2 0,0 3,-2-2,2-1,-3 1,1-1,-1 1,0 2,2-2,-1 0,-1-3,3 4,0-2,-2 1,0 0,1 0,-2 0,-1 1,-1-1,-3 5,4-1,2-2,0 3,1-6,2 2,-2 1,1 1,-5-3,1 2,0 0,0-2,0 3,3 0,-4 0,4-1,-2 0,0-1,-2-2,1 1,-2 0,2-2,-3 1,2 0,-1 1,5 0,-6-1,2-1,-2 1,6 3,-2-3,-4 2,5 1,-5-1,5-1,-2-1,-3 0,1 2,2-3,-3 2,0 1,1 0,-1-2,-1 1,1-2,4 1,-4 1,0-1,2 0,-3 0,3 0,-3 0,-1 1,-5-1,2 1,1-1,-1 0,2 3,-4 1,0-2,-8-1,-1 3,-4-3,-2 0,-1 1,2 3,-1 1,2-2,1-1,-3 2,-28-5,29 7,-1-2,-28-5,33 6,-33-6,27 7,-27-7,23 6,-23-6,20 5,-20-5,14 3,-14-3,8 2</inkml:trace>
  <inkml:trace contextRef="#ctx0" brushRef="#br0" timeOffset="4866.759">8436 15626,'0'0,"0"0,0 0,4 1,7 1,-11-2,17 1,5 0,5-1,1-1,-28 1,26-4,2 1,2-1,0-2,4 4,0-2,3 3,-2 0,1 1,-2-1,7-1,-1 0,4 1,0-2,1 6,-1-2,6-1,-4 2,4-2,0 2,1-2,2 1,2-1,4 0,1 0,-2 1,0-2,1 0,0 1,1 0,4-2,2 1,-1 0,0 1,0-2,2-1,-1-1,2 0,1 0,0 1,0 2,2 0,-1 0,-1-3,2 0,0 1,-1 2,3-2,1 2,-6-2,2 1,0 0,1 1,0 0,2 1,0-1,0 1,-3-2,5 3,-4-1,1 2,1-3,1 4,-3-1,3-1,-1-1,1 0,-2 2,1 0,-1 0,0-3,0 1,-1 0,2-1,5 1,-3 1,0-2,-1 3,2 0,0-3,-1 0,3 2,1 0,-1 0,-2-2,3 7,-4-3,-1-1,-3 1,2 0,2 0,-2 2,2-1,-1-1,-1 1,-2-1,1 3,-3-1,2-2,-2 0,-1 0,-1 0,1 3,0 0,-2-2,0 1,-1-2,0 1,-4 0,1-4,0 1,-2-1,1 2,0-2,1 0,0 2,-2 3,0-1,-3 0,1-2,-1 0,0 0,3-2,2 3,-1 0,-2-1,-1 2,0 0,1-3,0-2,-2 2,1-1,-3 1,0 0,3 1,-3 2,5 0,-2-1,-1 0,-1-1,-1-1,-1 1,-3-2,-2 1,-1-1,-2 5,0-1,1 0,1-1,-1 1,1-3,-2 2,-2-1,0 3,-2-2,2-1,-4 0,1 4,-4-4,3 0,0 1,2 2,-1-4,-2 1,3 1,-7-3,1 3,-2 0,-2 2,3-2,-2 0,2-2,-3 3,1-3,-4 2,-29-3,26 5,-1-2,-25-3,25 2,-25-2,18 2,-18-2,12 2,-12-2,9 0</inkml:trace>
  <inkml:trace contextRef="#ctx0" brushRef="#br0" timeOffset="7304.1712">8390 16816,'0'0,"0"0,0 0,1 0,-1 0,3 1,-3-1,10 1,5-1,-15 0,21 0,3-1,1 0,-25 1,28-3,0 2,5-4,0 1,0 2,-1 0,1 0,2-2,2 1,2 0,1-1,2 0,2 2,2-2,-2-1,1 2,-1 1,2-2,0 3,3-1,2-1,-3-3,5 2,1 0,3 1,-3 1,3 3,-1-2,2 1,-1 0,5 0,0 0,-1 0,3-1,-1 1,2 0,1-1,1 0,2-1,1 0,1-1,-1-1,1 1,1-1,0-4,-2 3,3 0,2 1,0 1,0-2,0 1,3-1,-2 3,1-4,-2 1,-1 1,3 0,-2 2,0 1,-1 0,1 0,-3 1,2 0,-1-2,0 2,-1 1,0 0,-3 2,1 0,0 2,-1-1,2-1,-2-1,5 1,2-2,-3 4,-2 0,1-2,1 0,-3-1,4 2,1-2,-1 1,-1 1,2-1,-3 0,3-1,-4-1,3-1,1 3,0 0,-3-3,-1 2,5 2,-6-1,3-1,1-1,-3 0,2-1,-4 5,-3-4,0 4,-1-2,0 3,0-1,6 0,-5-1,0 0,3-3,1 3,-4 2,4-1,-4-2,2 3,3-2,-7 2,2-3,1 1,-1 0,-4 0,3 1,-2 0,-4-3,4 2,-2-1,-1 0,0-3,3 6,-1-4,0 1,-2-2,1 1,-5-1,0 2,1 1,0 0,-3-1,2 0,-3 2,2 1,-6 0,6-1,1-1,-1 3,-5-3,3-2,-6 4,0-2,1 3,1-1,-1-1,-1-1,4 3,0-1,-3 1,3-1,-3 0,-1-3,-4 0,-1-2,2 3,-4 0,1-1,-1 0,-1 1,-2 1,3-2,-3 1,-5 2,1 0,-4-5,1 3,-30-4,28 3,2-2,-30-1,26 4,1-1,-27-3,25 3,-25-3,21 2,-21-2,20 3,-20-3,14 3,-14-3,12 1,-12-1,8 1,-8-1,7 0,-7 0,9 1,-9-1,11 1,-11-1,11 0,-11 0,9-3,2-3,3-6,-14 12,15-14</inkml:trace>
  <inkml:trace contextRef="#ctx0" brushRef="#br0" timeOffset="10121.8313">10227 10814,'0'0,"0"0,0 0,-2-9,4-4,-5 3,3 10,-1-14,1 14,-3-15,3 15,-4-11,4 11,-2-10,2 10,2-11,-2 11,0-7,0 7,3-4,-3 4,2-3,-2 3,-1-2,1 2,0 0,0 0,0 0,0 0,-1 7,-1 4,2-11,-1 13,1 5,-1 5,1-23,-4 20,0 4,-5 6,6-1,-1-3,2 0,1-3,-2 2,0 0,0 0,-2 1,4 1,0 0,0-1,0-1,-6 0,2 1,2-1,-1 0,0-1,6 1,0 1,-4-2,2-24,1 24,-1 2,-1 2,1-28,2 28,-1-1,-1 1,-1 0,1 1,1-2,1-3,-2 1,0-25,3 24,0 0,-1 1,0 0,0-2,-1 2,2-1,-2 1,-1-25,3 25,-1 1,-2-26,1 29,-1 2,0 2,0-2,2-4,-2 0,3-2,1 1,1-2,-1 3,-3-1,3-1,0 3,-1 0,0-1,3 4,-3 0,-3-1,1 4,4-6,-2 5,-1 0,2 1,0 0,2 2,-2-2,1 1,-1 1,3 3,-3-3,1 2,-1 2,3 3,-3-4,0 1,-2 0,-1-1,-1 1,3 0,-1-2,1 4,1-1,0-2,-2 2,5 1,-2 4,-1-4,-3 3,5 0,-6-3,0-1,1 3,-1 2,1-2,1 1,4 0,-2 1,-1 1,1 2,-1 1,-2-3,0 3,-1 0,2-1,-2 2,-5 1,7-4,-2 1,-1 0,1 0,-1-2,-1 3,-1-2,2 1,-2-1,0 2,0 1,1-2,-3 0,1 1,4-1,0 1,-4-1,-1 1,3 2,-1-1,-2 0,0 2,3-1,-2-2,5 1,-4 0,3 1,-2-2,1-2,-3 0,2 2,-1-3,0 1,2 1,-2-2,2 1,1 0,-3 1,1 2,0-6,-2-1,1-2,-2 2,4-2,0 1,0-1,0 1,2-1,-2-1,0 1,1 2,-1-1,0-4,1 1,-2 2,2 0,0-3,0 0,0-2,4 2,-5 0,1 0,0-2,-5 2,1-3,1 2,-4-1,6-3,-1-2,1 2,-3-3,0 1,-1 1,1-2,-4 0,3 1,-1-3,1 2,0-3,0 1,2 0,0-1,2-3,-1 1,1-2,2-2,-1-22,0 22,0-22,2 20,-2-20,0 14,1-14</inkml:trace>
  <inkml:trace contextRef="#ctx0" brushRef="#br0" timeOffset="11809.195">12618 10727,'0'0,"0"0,0 0,0-1,0 1,5-5,-5 5,5-9,-5 9,5-10,-5 10,5-6,-5 6,2-6,-1 6,-2 10,1-10,1 12,-1 9,0 3,-1 4,2 2,-1-1,-3 2,4 2,1 1,-2 0,-1 1,2 1,-3 2,4 3,1 4,-7 3,5-2,-1 3,-2 1,1 0,6 3,-4-1,-2 1,1 3,-4 1,-2 3,2 3,3 2,-3 0,-1 2,1 2,1 3,-5 1,1 0,3 3,-9 0,3 2,3 0,-7 4,1 0,2-2,-3 6,1 0,-1 1,2 1,-4 1,1-1,3-4,0 3,3-1,0 2,-4 1,1-1,4-1,-2 0,6 3,0-4,-4-2,5 1,1-3,-3 0,5 0,2-2,-3-2,-1 1,2 1,-2-5,-4 1,5 1,-1-1,-1-2,0 2,1-2,2-4,-2 3,1-3,-1 0,-1-2,1 0,3-3,-6 2,8-2,-5-1,1 1,-1 0,0-3,-1-3,3-2,1 1,-2-5,-2 1,2 1,-4 0,0-2,2 3,-2-4,1-4,3 0,-2 1,-1 0,4-1,0 1,-1-5,1 2,-1-2,0-2,-1-2,2 2,-3-2,3-1,-2-3,2 1,-5-3,3-1,0-1,3 0,-1-32,1 30,2-3,0 5,-3-32,3 28,-3-2,0-26,2 27,-2-27,1 20,-1-20,2 19,-2-19,2 12,-1-9,-1-17</inkml:trace>
  <inkml:trace contextRef="#ctx0" brushRef="#br0" timeOffset="13684.1945">14977 10815,'0'0,"0"0,0 0,1 0,-1 0,1-3,-1 3,-1 0,1 0,0-1,0 8,-1 7,-1 5,2 2,-1 5,0 1,-1 3,-4 3,5 0,0 3,1-2,0 3,3 3,0 3,-2 4,1-4,0 6,-1 1,2 3,-2 1,0 6,0-1,2 3,-3-1,-2 5,1 0,2 2,-3 4,2 0,-5 1,4 1,0 2,-4-2,-1 3,0 1,1 2,0-3,4 1,-2 3,-1 3,-1-3,1 1,-3 0,-5 2,4-3,0 2,0-3,-5 2,5-3,-4 1,2 0,1 2,-2-4,-4 2,1-2,-1-1,1-2,5 4,0-5,0 3,2-2,0-4,2 3,0-3,-2 0,0-2,2-2,-1 1,0 2,3-2,-5 1,2-1,-2-1,1-1,-2-4,3 0,0-2,3-1,-3 0,2 2,-3 1,7-4,0 3,0 0,-1-2,2-2,-2 0,-3-3,3 0,-5-2,5-1,-1-2,-2 0,1 0,-1-1,1-1,-2 2,3 0,-1-3,2 0,-2-3,2 0,2-2,-3-1,4 4,-2-3,0-4,0 5,-1-5,0 1,1-1,-1-2,-2-4,5 4,-4-2,3-4,-2 2,1 0,1 0,-3-2,1-1,-1-3,-1-3,3-22,-1 21,2 1,-1-22,1 19,-1-19,-1 21,1-21,0 18,0-18,-3 16,3-16,-2 13,2-13,-2 10,2-10,0 6,0-6,-1 5,4-9</inkml:trace>
  <inkml:trace contextRef="#ctx0" brushRef="#br0" timeOffset="15621.6376">17352 10729,'0'0,"0"0,0 0,0 0,0 0,0-2,0 2,-1-2,1 2,0-1,0 1,0 0,0 8,4 11,2 2,-3 3,3 1,-5 3,1-1,-2 3,2 4,-2 4,3 1,0 5,2-1,-3 3,-1 1,-2 5,1 3,-4 2,4 0,0 3,-1 1,-1 1,2 4,0 2,0 0,0 1,-2 3,0-1,1 3,-3 3,4-2,-2-1,0 1,-2 0,3 1,-1 1,2 2,-6-3,2 2,1 1,0 2,-1-1,-6 2,4-1,-6-5,4 2,0 1,5-2,-7 0,7 4,-7-3,4-5,-3 1,2-2,0-1,0 0,-3 2,1-3,-2 2,2-1,1-2,3-2,-2-1,4 1,-3-1,0-1,1 0,0 2,0-3,0 0,-1-3,4 1,1-1,-2 0,2 0,-4-1,0-2,2-2,-5 2,3-1,-1-1,0 0,-2-1,6-1,-8 0,4-1,0-2,-2 1,1-2,2-2,-2-2,2 2,-2-1,-1-2,5 2,-1-3,3-1,-2 1,-1 0,-1-1,2 0,1-2,-2-1,0 1,0 2,2-6,2 7,-3-4,0 0,1 3,0-3,0 0,1 3,0-3,0 0,1 1,0-1,-2-2,0 3,4-3,-4-1,1-1,2-4,-1 2,-1 2,4 2,0-2,-1-2,-1-1,2 2,-1-1,-2-1,0-1,3 1,-1-4,-1-1,3 0,-4 1,-2-2,2 1,0-2,0-26,-2 26,2-1,0-25,-1 30,1-30,0 22,0-22,-1 23,1-23,0 21,0-21,1 15,-1-15,0 11,0-11,0 6,0-6,1 3,-1-3,0 2,-1-10</inkml:trace>
  <inkml:trace contextRef="#ctx0" brushRef="#br1" timeOffset="52045.684">10960 12356,'0'0,"0"0,0 0,2 1,-2-1,6 0,-6 0,8 2,-8-2,9 5,5 3,4 3,0 3,2 0,5 4,1 0,2 1,3 2,-6 0,-1 0,0-1,4 2,-3-3,1 3,4 0,-1 2,6 1,2 5,1-2,2 2,-1-5,-4 2,-4 1,-1-5,-6 1,2-1,-5-3,-21-20,21 17,-21-17,15 16,-15-16,13 12,-13-12,7 10,-7-10,6 5,-6-5,2 4,-2-4,1 0,-1 0</inkml:trace>
  <inkml:trace contextRef="#ctx0" brushRef="#br1" timeOffset="52907.96">11202 12375,'0'0,"0"0,4-2,-4 2,8-4,-8 4,9-5,-9 5,13-7,-13 7,9-9,-9 9,6-8,-6 8,2-4,-7 4,5 0,-12 6,-6 0,-13 1,-4-3,2-1,-1-3,0 2,34-2,-33 4,3 1,30-5,-33 9,33-9,-25 9,25-9,-25 13,25-13,-16 15,8 3,21-1,4 2,9-2,-26-17,28 16,-3-2,-1-2,-3 1,-1 1,0-1,3 6</inkml:trace>
  <inkml:trace contextRef="#ctx0" brushRef="#br1" timeOffset="53697.9162">9384 11156,'0'0,"-9"-1,-4-1,-8 2,-14 5,-3 4,-2 10,-5 5,3 3,6 5,0 6,9 2,11-1,6 1,11 4,8-3,7-2,9 3,2-6,9-1,12-5,2-6,2-6,4-7,0-6,0-9,-8-4,2-8,-7-4,-6-8,-7-4,-8-5,-11-1,-7-5,-6 4,-8-6,-3 2,-7-1,-10 2,-7 4,-4 4,-10 6,-2 9,-1 7,4 10,5 11,5 12,40-21</inkml:trace>
  <inkml:trace contextRef="#ctx0" brushRef="#br1" timeOffset="54438.0452">11148 11168,'0'0,"-10"5,-7 7,-9 8,-9 6,-1 7,-3 3,6 4,5-1,8 5,9 1,4-1,13 4,6 0,16-3,12-4,5-6,7-2,2-8,3-8,-4-5,-8-7,-2-9,-4 1,-4-11,-2-5,-2-1,-4-5,-1-7,-7 4,0-6,-7-5,-3 0,-8-2,-6 0,-10 0,-8-3,-7 2,-7 1,-7 6,-5 0,-3 6,-6 10,-2 8,-1 8,8 20,10 9</inkml:trace>
  <inkml:trace contextRef="#ctx0" brushRef="#br1" timeOffset="55187.242">13679 11186,'0'0,"-7"1,-10 2,-5 11,-11 6,-2 6,2 10,8 3,1 7,10 1,2 1,10-4,3 0,16-4,4-5,9-5,11-4,6-4,9-7,1-7,4-9,-5-5,2-10,-7-3,-7-6,-9-1,-9-8,-8-1,-7-3,-8-5,-6 1,-7-2,-8 1,-5 3,-10 4,-9 2,-9 7,-15 6,-4 7,-1 7,-1 7,2 8,9 9,13 7</inkml:trace>
  <inkml:trace contextRef="#ctx0" brushRef="#br1" timeOffset="55858.3701">16083 11067,'0'0,"-8"0,-10 2,-8 4,-12 2,-3 4,3 9,3 2,3 8,7 2,8 4,2 2,11 1,4 2,8 1,11-1,9 1,12-4,6-5,10-3,6-10,2-3,2-6,3-2,-1-6,-8-4,-5-7,-10-5,-4-4,-7-6,-6-3,-6-4,-7 0,-6 0,-7-7,-11 0,-6-1,-13 1,-6-1,-7 2,-5 2,-4 5,-6 1,-1 5,-1 7,-1 4,7 6,10 7,42-2</inkml:trace>
  <inkml:trace contextRef="#ctx0" brushRef="#br1" timeOffset="56830.279">17929 11097,'0'0,"0"0,0 0,-2-5,-4 4,-7 6,0 4,-3 9,-2 5,3 5,1 5,0 2,-1-2,4 3,6 3,4-1,5 1,8-1,9-4,8 1,12-4,2-2,4-4,4-3,3-6,-2-6,-3-4,4-5,-9-7,-5-2,-7-9,-3-1,-8-7,-3-6,-6 0,-6-6,-6-3,-6-2,-6-2,-4 2,-4 1,-5 0,-5 3,-3 1,-8 4,-3 2,-7 5,-7 5,-2 11,-1 12</inkml:trace>
  <inkml:trace contextRef="#ctx0" brushRef="#br1" timeOffset="57949.2567">9280 12360,'0'0,"0"0,-5 2,-9 9,-14 3,-7 7,-5 1,1 8,4 0,5 4,7 3,4 2,5 1,9-2,7-1,5-2,8-6,9-2,3-4,9-4,5-5,-1-6,8-3,0-4,3-7,0-2,-5-4,-8-5,-1-2,-10-6,-10-6,-6-2,-10-4,-12-3,-7 1,-5 0,-10-2,-8 5,-8 3,-6 8,-5 4,-5 13,-1 10,4 16,5 10</inkml:trace>
  <inkml:trace contextRef="#ctx0" brushRef="#br1" timeOffset="58551.0098">9288 13506,'0'0,"0"0,-4 1,-9 6,-10 1,-5 4,-5 8,-1 1,6 6,0 7,6 4,-7 4,7 3,0-1,3 3,7 1,8-2,8-1,12-3,9-4,9-9,5-3,5-8,5-4,2-6,6-6,1-3,-1-8,1-5,-9-7,-9-3,-5-4,-8-6,-8-4,-9 0,-7-3,-8-1,-11 1,-2 2,-10 3,-7 6,-6 3,-1 5,-4 10,-3 11,0 11,10 14</inkml:trace>
  <inkml:trace contextRef="#ctx0" brushRef="#br1" timeOffset="59137.0902">9472 14775,'0'0,"-3"-5,-3-3,-6 2,-15 2,-5 5,-6 8,-7 8,2 6,-1 8,2 8,5 4,4 6,10 0,11 1,8-2,4-1,11-2,9-4,5-5,8-7,9-5,6-8,5-6,5-4,-1-10,-1-5,-4-7,-8-9,-6-5,-7-4,-6-5,-9-4,-5-2,-9-5,-8 1,-5 1,-8 2,-5 4,-8 8,-2 8,-7 8,-3 9,-2 13,-1 9,-1 15</inkml:trace>
  <inkml:trace contextRef="#ctx0" brushRef="#br1" timeOffset="59738.9155">9374 16045,'0'0,"0"0,-3-6,-6-5,-8 2,-3 2,-8 3,-6 7,-3 9,1 4,1 8,3 7,2 8,9 4,3 4,9 3,8 0,9-3,9-4,7 0,9-8,4-6,3-5,3-10,3-5,-5-7,1-8,-2-3,-5-9,-2-5,-8-6,-5-4,-5-6,-6-5,-8-2,-6-3,-7 0,-9 4,-5 2,-4 4,-8 10,0 9,-6 8,0 10,-3 12,7 12,40-22</inkml:trace>
  <inkml:trace contextRef="#ctx0" brushRef="#br1" timeOffset="60340.2356">9414 17266,'0'0,"-3"-8,-2-6,-2-8,2-3,-4 0,0 0,9 25,-8-24,8 24,-12-17,-5 2,-10 12,-3 5,-7 12,2 4,1 5,1 5,1 5,3 3,4 6,8 4,7 0,9-1,6 1,9 1,5-7,5-1,10-4,2-8,5-6,3-7,1-7,-7-7,-3-8,0-1,-2-10,-2-6,-3-6,-6-2,-2-9,-9 1,-3-2,-4 1,-9 0,-6 3,-5 6,-9 4,-11 10,-13 10,-12 13</inkml:trace>
  <inkml:trace contextRef="#ctx0" brushRef="#br1" timeOffset="67206.2433">10723 17019,'0'0,"0"0,0 0,0 1,0-1,1 2,4 5,4 7,7 3,5 3,2 7,6 0,7 4,3 4,4-4,2 5,2 1,2 0,3 2,-1 2,-1-1,-1-3,-3-5,-2 0,-3-5,-3 0,-38-27,34 25,-5-4,-29-21,24 18,-24-18,15 14,-15-14,9 6,-9-8</inkml:trace>
  <inkml:trace contextRef="#ctx0" brushRef="#br1" timeOffset="67775.4634">11007 16993,'0'0,"0"0,0 0,0-1,0 1,1-4,-1 4,0-5,-1 2,1 3,-8 2,-3 1,-11 3,-7 1,1-1,-4-4,-3 0,2-2,-1 1,1-1,1 2,32-2,-28 1,3 4,25-5,-21 8,21-8,-16 10,10 4,5 2,8 3,6-3,5 6,4-1,5-5,-4 4,3-1,-7 0,-1-2,-18-17,15 20,1-2,-3 4,-1 3</inkml:trace>
  <inkml:trace contextRef="#ctx0" brushRef="#br1" timeOffset="70090.8749">13091 15898,'0'0,"-7"0,7 0,-8-4,8 4,-11-6,3 5,8 1,-3 3,10 5,9 7,2 3,1 2,3 1,-5 0,8-1,-7 1,6 2,3 3,5 5,4-1,-2 3,5 1,-3-2,-1 4,0 0,2-5,-3 3,-1-6,-6-1,-1-8,-26-19,23 18,-23-18,14 12,-14-12,14 12,-4-4,-7 4</inkml:trace>
  <inkml:trace contextRef="#ctx0" brushRef="#br1" timeOffset="70732.8458">13210 15794,'0'0,"0"0,0 0,2-5,-2 5,4-5,-4 5,4-4,-4 4,4-3,-3 1,-1 2,-4 4,-4 3,-6 0,-4 2,-5-2,3-1,-5 1,-3-1,3-1,-4 0,3 3,5-3,21-5,-18 9,6 1,12-10,-11 13,11-13,-6 15,4 5,7 3,2 2,5-6,2 0,2-3,-16-16,13 16,-13-16,12 12,-12-12,9 11,-9-11,9 11,-9-11,6 11,4 6,0 3,1 2,1 6</inkml:trace>
  <inkml:trace contextRef="#ctx0" brushRef="#br1" timeOffset="73507.9895">15392 14834,'0'0,"0"0,0 0,0 0,5-1,5 7,6 2,-16-8,19 13,6 6,7 9,9 2,-3 1,3 0,5 2,-2-3,2 6,1-2,1 1,-1-4,5 4,-7-6,3 3,-6-2,1 1,-5 2,1-5,-2-1,-6 0,-4-4,-27-23,23 18,-23-18,19 17,-19-17,12 13,-12-13,11 11</inkml:trace>
  <inkml:trace contextRef="#ctx0" brushRef="#br1" timeOffset="74210.2601">15628 14813,'0'0,"0"0,0 0,3 0,-3 0,-3-4,3 4,-4-3,-1-1,5 4,-8 0,-9 2,-3 2,-7 0,-4-1,-2 1,-2-1,3 1,-5-3,6 0,31-1,-34 1,5 0,29-1,-30 3,30-3,-20 6,20-6,-14 9,10 4,8 5,7 2,3 3,8-1,-4-1,9 0,2-2,-4 2,1 2,0-2,-3 0,-2-1,-3 1,-18-21,16 19,2 0,-18-19,17 21,-17-21,10 18</inkml:trace>
  <inkml:trace contextRef="#ctx0" brushRef="#br1" timeOffset="75622.9783">17815 12303,'0'0,"0"0,0 0,2 0,6 5,9 2,3 3,2 5,4 2,-2 3,2 5,1 0,2 1,1 7,4-1,5 4,-1 3,1 1,2 1,2 1,-1-1,-4-1,-4 0,8 2,-4-6,-3 4,3-4,-5-1,-4-2,1-5,-7-4,-23-24,19 23,-19-23,15 16,-15-16,8 12,-8-12,6 9</inkml:trace>
  <inkml:trace contextRef="#ctx0" brushRef="#br1" timeOffset="76278.1565">18073 12243,'0'0,"0"0,0 0,0-2,0 2,2-6,-2 6,4-5,-4 5,1 0,-1 0,-1 6,-6 6,7-12,-12 17,-4-2,16-15,-27 10,-4-6,-7-5,2-3,-1-1,6 1,5 3,26 1,-28 1,3-1,25 0,-27 3,27-3,-23 4,23-4,-18 8,18-8,-10 10,13 4,14 3,-17-17,23 18,8 0,6 2,-4 3,-1 1,-4 3,-7 2,-5 1</inkml:trace>
  <inkml:trace contextRef="#ctx0" brushRef="#br1" timeOffset="77984.3618">17352 17234,'0'0,"0"0,1 1,-1-1,11 3,1 3,10 8,2 6,2 2,0 4,0 0,0 2,4 1,3 2,4 3,3 1,3 3,2 1,0-2,-4 0,2-5,-3 2,-1-5,-3 0,1-4,-4-2,-3-3,-5 0,4-2,-1 0,-3 4,-3-1,2 0,-24-21,18 19,-18-19,17 20,-17-20,14 15,-10-8,-10-12</inkml:trace>
  <inkml:trace contextRef="#ctx0" brushRef="#br1" timeOffset="78868.5917">17586 17215,'0'0,"0"0,0 0,-3 1,3-1,-4 3,4-3,-6 5,6-5,0 5,0-5,1 5,-1-5,8 6,-8-6,10 4,-10-4,13 3,-13-3,7 0,-7 0,6 1,-6-1,5 0,-5 0,0-1,0 1,0 0,0 0,-7 0,-6 0,-7 0,0 0,20 0,-26 1,0-2,-7-4,-1 3,2-3,1-2,31 7,-30-8,30 8,-26-5,26 5,-26-7,26 7,-19-3,19 3,-16-2,16 2,-9 2,6 8,9 2,1 6,3 1,4-2,-2 2,1-1,6 6,-1 1,3 0,-1-1,0 0,-3-2,0-1,1-3,-1 3,-6-2,-1 2,2 0,-3 1,-9-22</inkml:trace>
  <inkml:trace contextRef="#ctx0" brushRef="#br2" timeOffset="92907.1574">11998 12394,'0'0,"0"0,0 0,-2 0,2 0,-5 0,-7 4,-4 5,16-9,-16 15,0 0,-2 6,4 2,14-23,-16 19,-2 2,18-21,-15 20,15-20,-13 21,13-21,-7 16,7-16,-3 16,3-16,3 7,10-5,-13-2,14-6,4-4,0-7,-18 17,16-17,0-4,-16 21,16-27,-5 1,-11 26,12-25,-12 25,11-22,-11 22,6-16,-6 16,4-9,-4 9,3-3,-2 11,1 8,-1 3,1 5,0 3,-2-2,2 3,-4-1,0 3,4-4,1 4,1 2,-4-5,3 0,-3-27,2 30,-5-2,3-28,-2 27,2-27,0 26,0-26,0 25,0-25,-2 21,2-21,-9 16,-2-6,-7-4,18-6,-24-1,1-2,23 3,-26-2,0-1,26 3,-22-1,22 1,-18 1,7-1,14 4,9-1,13 3,12-2,-2 2,0-3,-35-3,34 3,-7-1,-27-2,23 1,1 1,4-1,1 6,7 3</inkml:trace>
  <inkml:trace contextRef="#ctx0" brushRef="#br2" timeOffset="98127.724">12884 12762,'0'0,"0"0,3-1,9-7,11 0,3 2,10-1,2 4,3 0,9 0,1 3,5 0,7-1,4 0,5 3,-1-4,0 3,-1 0,-7-1,0-1,-7 0,-5-3,-51 4,45-5,-5 0,-40 5,37-7,-37 7,27-6,-27 6,17-4,-17 4,10-1,-6 5</inkml:trace>
  <inkml:trace contextRef="#ctx0" brushRef="#br2" timeOffset="98729.2463">12994 12581,'0'0,"0"0,0 0,3-5,-3 5,4-10,-4 10,2-9,-2 9,2-6,-2 6,6 0,-1 11,-7 7,-6 4,-5 0,-7 0,-4 0,-3-3,-3 1,30-20,-22 19,-3 1,25-20,-23 22,7 1,16-23,-5 21,4 1,1-22,8 20,6-2,17-1,-2-3,4-4,0 1,-33-11,38 6,-38-6,29 7,-29-7,24 3,-24-3,19 3</inkml:trace>
  <inkml:trace contextRef="#ctx0" brushRef="#br2" timeOffset="100064.2548">14355 12377,'0'0,"0"0,0 0,0 3,-3 6,3-9,-6 13,0 6,-6 7,5 0,-4 1,-1-2,3 3,-1-3,-6 0,3 1,-3-3,2-1,14-22,-13 20,-1 0,14-20,-17 18,17-18,-12 15,12-15,-12 10,12-10,-6 5,9-8,9-10,0-5,6-5,1 2,-2-2,-2-1,-1-1,-1-2,-2 1,-11 26,10-26,-1-2,-9 28,10-32,-10 32,10-26,-10 26,8-24,-8 24,6-15,-2 5,-1 14,0 5,0 8,3 6,-6 4,2 1,-2 5,2 1,-1 1,-2 2,3 1,3 2,-4 1,0-4,4 1,-6-1,-3-5,4-32,-1 32,-4 0,0-3,5-29,-9 24,9-24,-8 22,8-22,-11 18,11-18,-10 10,-6-6,16-4,-16-3,-4-2,20 5,-19-12,19 12,-16-11,16 11,-9-11,4 1,13 2,8 4,8 3,10 0,0 3,4-2,-4-1,-34 1,31-1,-31 1,22-1,-22 1,16-2,-16 2,8-1,-8 1,4 0,-4 0,1-1,-1 1,0-1,0 1,0 0,0 0,3 1,-3-1,7-1,-7 1,9-7,-9 7,9-7,-9 7,7-6,-7 6,5-5</inkml:trace>
  <inkml:trace contextRef="#ctx0" brushRef="#br2" timeOffset="105553.2111">16649 12697,'0'0,"0"0,0 0,-6 0,-3-1,-8 2,17-1,-23-3,-2 2,-9 1,2 1,-3-1,-2 0,-8 3,0-1,-5 1,-3 2,-4-3,-4 1,4-1,-6 3,3 1,1-1,1 4,2-2,-1 0,5 1,2-2,4-1,7-2,39-3,-30 3,30-3,-27 2,27-2,-19 3,4 1,2 1</inkml:trace>
  <inkml:trace contextRef="#ctx0" brushRef="#br2" timeOffset="106088.832">15657 12637,'0'0,"0"0,0 0,-1 0,1 0,-1-3,1 3,-2-2,2 2,-1 0,-3 3,-7 5,-4 4,-6 3,-5 3,-1-3,-1-1,-3 2,0-1,2-2,3 2,3-2,23-13,-19 14,8-1,5 5,8 0,5 1,11-3,3 1,7-6,4 0,-1-1,-2-2,1-3,-30-5,31 5,-7 0,10 2</inkml:trace>
  <inkml:trace contextRef="#ctx0" brushRef="#br2" timeOffset="107073.2248">16351 12879,'0'0,"0"0,0 0,-2 2,-5 4,7-6,-17 10,0 1,-10 4,1-1,0 3,1-3,25-14,-31 15,5 1,26-16,-24 16,24-16,-24 13,24-13,-18 11,18-11,-9 7,10-7,-1 0,11-7,14-2,6-8,-4-2,-1 0,-1 3,-10-3,1 4,-16 15,18-17,-18 17,15-17,-15 17,13-15,-13 15,11-10,-2 9,-3 10,-3 6,-7 10,-1 1,-4-1,-2 1,1-2,-3 0,-1-4,4-1,10-19,-12 16,12-16,-14 14,14-14,-14 13,14-13,-12 9,12-9,-10 7,10-7,-8 4,8-4,-5 3,12-3,11-3,11-1,5 1,5 0,-2 0,-4 1,-33 2,28-5,-28 5,24-7,-24 7,19-5,-19 5,17-8,-17 8,11-7,-11 7,6-5,-6 5,0 1,-8 1</inkml:trace>
  <inkml:trace contextRef="#ctx0" brushRef="#br2" timeOffset="111369.4544">18528 12341,'0'0,"0"0,0 3,0-3,-1 9,-4 2,-1 4,-9 0,-5 4,1 1,-1-1,2 2,2-1,7 2,9-22,-8 20,8-20,-4 19,4-19,0 15,0-15,0 11,0-11,2 6,6-9,4-7,-3-6,3-2,1-2,-1 1,6 1,-4-2,-14 20,15-21,-6-1,0 0,-9 22,7-22,-7 22,7-17,-7 17,5-10,0 9,-5 1,3 8,0 12,-5 7,-3 3,-1 0,0 1,-2-2,7-1,2-2,2-1,-6 3,3-28,3 25,2-1,-5-24,8 24,-8-24,8 20,-8-20,6 17,-6-17,0 13,-6-4,6-9,-13 0,-7-3,20 3,-25-10,25 10,-21-9,21 9,-17-9,12 3,18 1,12 4,13 1,5 3,-2 2,4 1,-45-6,38 8,-7-2</inkml:trace>
  <inkml:trace contextRef="#ctx0" brushRef="#br2" timeOffset="117762.1823">11024 13447,'0'0,"0"0,0 0,0-2,2 0,2 5,2 9,3 3,-6 10,0 7,1 3,-1 7,-3 5,-3 3,0 4,-3 0,-3 1,4 2,-1-4,0-5,2-1,0-5,4-5,1-5,-2-3,1-29,-6 24</inkml:trace>
  <inkml:trace contextRef="#ctx0" brushRef="#br2" timeOffset="118467.6955">11043 13473,'0'0,"0"0,0 0,0 3,0 2,-1 7,1-12,-5 15,-2 3,-5 0,1 4,-6-5,-2 2,2 0,-1 1,-1 2,3 0,16-22,-15 22,1 1,14-23,-12 22,12-22,-14 21,14-21,-9 15,9-15,-5 8,5-11,0 3,3-14,6-4,8-13,0 3,3 3,3-2,-1 2,-3 1,3 2,-22 22,20-25,-20 25,16-22,-16 22,14-21,-14 21,11-14,-3 7,-2 10,3 5,-2 7,4 5,-5 8,1 2,0 1,1 3,3 2,-2 6,2-2,5 3</inkml:trace>
  <inkml:trace contextRef="#ctx0" brushRef="#br2" timeOffset="119519.0888">11660 13584,'0'0,"0"0,0 0,-1 0,1 0,-3 2,-3 7,-4 8,-6 4,-4 4,-1 3,1-1,-1-1,-2 0,5 1,0-1,0-4,18-22,-13 21,13-21,-9 15,9-15,-8 11,4-8,6-7,8-9,1-3,5-4,0-3,3-4,-4 2,4-3,-4-1,-1 2,-14 27,11-26,-2 1,-9 25,12-22,-12 22,8-16,-8 16,7-10,-3 13,-3 11,1 11,-4 6,-2 4,1 3,1 2,0 3,5 0,0-2,-1 0,-4-2,1-3,1-6,6-1,-6-29,3 24,-3-24,6 20,-6-20,1 19,-1-19,-2 12,-4-6,-2-3,-8-4,-3-2,-7-1,-4 0,-2 1,32 3,-29-2,0 1,29 1,-28 2,28-2,-18 4,6 2,16 1,16 0,10 0,11 2,9 0,1 0,0 0,0 0,-3-1,-9-2,-4 0,-35-6,32 2,-32-2,25 3,-25-3,14 0,-14 0,12 0,-9 0,-23 0</inkml:trace>
  <inkml:trace contextRef="#ctx0" brushRef="#br2" timeOffset="121673.3598">13150 13679,'0'0,"0"0,0 0,-1-3,1 3,-2-8,2 8,-2-10,2 10,-1-8,1 8,-1-4,0 8,1-4,-5 12,1 5,-2 6,2 4,2 3,1 1,-6 2,4 5,1-3,-4 5,5 3,3-3,-2 3,3 0,2-3,-5-4,-2 2,1-3,-5-3,0-2,0-1,-5-2,11-27,-11 25</inkml:trace>
  <inkml:trace contextRef="#ctx0" brushRef="#br2" timeOffset="122672.062">13051 13675,'0'0,"0"0,0 0,0-5,0 5,1-5,-1 5,6-8,-6 8,3-7,-1 2,-2 5,-2 4,-5-1,7-3,-16 11,-2 1,-6-1,2 3,1-1,1 0,20-13,-21 14,2 2,19-16,-21 19,21-19,-19 18,19-18,-13 16,13-16,-9 13,9-13,-6 5,6-5,0 0,10-8,4-4,5-2,1 1,1-3,-2 0,-1-2,-18 18,19-15,0-2,-19 17,17-22,3 3,-20 19,17-20,-17 20,16-18,-16 18,15-13,-15 13,10-6,-4 6,-6 0,7 7,1 5,-1 5,-1 2,-6-19,7 22,0-1,-1 4,2-2,-8-23,10 23,1-3,-11-20,14 19,2-2,4-1,-20-16,16 18,0-5,-16-13,18 12,-18-12,14 12,-14-12,10 6,-10-6,7 5,-7-5,3 1,-3-1,1 0,-1 0</inkml:trace>
  <inkml:trace contextRef="#ctx0" brushRef="#br2" timeOffset="127818.4994">13723 13651,'0'0,"-6"3,1 6,-1 4,-6 4,-4 0,-2 5,-4 0,2 0,4-1,16-21,-16 24,5-2,11-22,-13 21,13-21,-9 16,3-8,6-9,0 1,6-10,6-6,5-5,4-3,-5 1,3-2,-3 0,-16 25,18-20,-18 20,13-21,-13 21,14-16,-14 16,11-11,-2 10,-1 9,0 10,-3 5,-1 2,-5 4,3 5,-1 2,3 0,-5 1,2-3,-1-34,-1 32,2 0,-1-2,0-30,4 28,-4-28,1 24,-1-24,1 20,-4-4,3-16,-9 9,-8-3,-6-1,-5-3,28-2,-30 1,30-1,-25 2,25-2,-18 5,11-3,23 4,10 0,11-2,11 4,-1-3,-1-3,-2 0,-6-3,-38 1,31-1,-31 1,28-4,-28 4,24-2,-6 0,0 3</inkml:trace>
  <inkml:trace contextRef="#ctx0" brushRef="#br2" timeOffset="128443.0655">15611 13626,'0'0,"0"0,0 0,1 0,1 8,-3 1,-1 8,-1 2,2 7,-5 2,2 3,-1 3,0 3,1 0,1 7,2 1,2-1,-2 2,-1 1,4-1,-4 0,0-4,3 1,-2-2,-2-5,3-36</inkml:trace>
  <inkml:trace contextRef="#ctx0" brushRef="#br2" timeOffset="129282.102">15512 13630,'0'0,"0"0,0 0,0 0,0 0,2 0,2 3,-4-3,10 2,-10-2,11 2,-11-2,10 2,-10-2,10 1,-10-1,7 0,-7 0,7 0,-7 0,2 0,-2 0,1 0,-1 0,-3 0,-5 1,-1 6,-3 0,-8 3,0 0,-1 3,0 0,-3 2,-2-1,2 3,1-3,1 2,22-16,-22 13,22-13,-18 17,18-17,-16 14,16-14,-10 12,10-12,-1 4,8-6,7-7,6-6,1 0,0 1,1-3,3 0,3-1,-5 2,1-1,-1 0,-23 17,22-15,-3 3,-19 12,19-10,-19 10,17-6,0 8,6 9,-3 4,1 6,-3 2,1 5,-6 0,2 3,-3 0,0 4,-2-1,-1 2,1-3</inkml:trace>
  <inkml:trace contextRef="#ctx0" brushRef="#br2" timeOffset="130164.4643">16204 13722,'0'0,"0"0,-2 1,-4 8,-5 1,-6 5,4 3,-2 4,-5 3,7 1,-4-1,4 2,13-27,-20 25,8-2,12-23,-14 25,14-25,-12 21,12-21,-8 15,5-10,5-10,5-8,3-4,5-3,1 0,3 0,1-2,-6-3,-1-1,-2 1,-11 25,15-24,-1 0,-14 24,16-20,-16 20,14-15,-1 6,-13 9,16 1,-5 12,3 12,2 4,-7 0,-5 4,-4-4,-2 3,-5-3,0 2,-3-2,1-4,-1-1,2-2,8-22,-13 21,0-3,13-18,-12 20,-6-4,18-16,-19 15,-2-4,21-11,-23 9,23-9,-21 1,21-1,-17 2,4-2,13 4,18 1,14 0,15-1,12 4,0-2,3 2,-3-1,-4 0,-7 0,-6-1,-5 0,-5-1</inkml:trace>
  <inkml:trace contextRef="#ctx0" brushRef="#br2" timeOffset="130727.6512">17881 13641,'0'0,"0"0,-6 5,1 6,-3 5,1 2,1 5,6 3,2 6,1 3,-3 3,3 2,-3 0,0 3,0-4,1 2,-5 1,4-2,-5 2,2 0,-5-4,5 3,-4-4,2-1,1 1,4-37</inkml:trace>
  <inkml:trace contextRef="#ctx0" brushRef="#br2" timeOffset="131547.9009">17777 13671,'0'0,"0"0,0 0,2-4,-2 4,1-2,-1 2,0-3,-4 5,-9 2,1 6,12-10,-17 15,0 0,17-15,-25 17,4 2,-3 2,9 1,15-22,-20 16,3 0,17-16,-18 14,18-14,-14 13,14-13,-11 8,11-8,-7 6,9-7,-2 1,8-8,5-3,-13 11,18-17,1-4,0-1,-1 0,3 1,-21 21,18-23,1 0,-4 3,-15 20,16-20,-16 20,13-18,-13 18,14-18,-14 18,12-11,-1 7,-11 4,12 2,-6 8,2 7,-1 3,-3 4,1 0,-1 1,5-1,3 3,0 1,2-3,-2 6,-1 2,4 0</inkml:trace>
  <inkml:trace contextRef="#ctx0" brushRef="#br2" timeOffset="132744.7612">18331 13782,'0'0,"0"0,0 0,1-5,-1 5,2-6,-2 6,3-6,-3 6,0-4,0 4,0-4,0 4,-2 0,2 0,-2 2,-3 4,5-6,-9 11,9-11,-6 11,6-11,-10 14,10-14,-6 17,6-17,-6 16,3 2,3-18,-2 21,-1-2,-1 0,4-19,-4 22,4-22,1 20,-1-1,0-19,-1 23,0-3,1-20,-3 19,1 0,2-19,-2 18,2 1,0-19,4 21,-1 2,-3-23,-1 25,-1 1,2-26,-4 27,2-1,1-2</inkml:trace>
  <inkml:trace contextRef="#ctx0" brushRef="#br2" timeOffset="133778.4438">18237 13833,'0'0,"0"0,0 0,1-4,-1 4,2-8,-2 8,0-13,0 13,2-11,-2 11,1-12,-1 12,1-9,-1 9,0-4,-1 5,1-1,-12 8,0 3,12-11,-13 18,-3 3,-6 3,1 1,21-25,-18 26,-1-2,19-24,-15 24,15-24,-13 19,13-19,-9 17,3-6,6-11,3 6,4-10,-7 4,14-9,5-5,6-6,-25 20,28-21,-2 1,-26 20,24-23,-1 2,-23 21,19-18,-19 18,11-13,-11 13,9-6,-4 9,-5-3,3 14,-1 6,4 11,-3-1,-1 2,-1-4,-6 1,1-3,2 0,1 0,-1 1,1-2,1-25,1 24,-1-5,0-19,2 21,-2-21,0 21,0-21,-2 16,2-16,-7 13,-8-5,-6-2,21-6,-21 1,21-1,-18 0,18 0,-13-3,5 1,17 0,5 2,14 0,5 0,10 7,2-3,2 3,0 0,-47-7,49 7,-49-7,39 4,-10-2</inkml:trace>
  <inkml:trace contextRef="#ctx0" brushRef="#br2" timeOffset="139413.6643">10990 14700,'0'0,"0"0,0 0,0 1,0-1,-1 3,1-3,1 8,4 7,-2 5,-3 1,-4 4,0 2,-4 3,-1-2,1 3,2 1,0 4,2 2,1 1,-1 2,0 1,4-2,0 3,4-3,1 1,0-6,-1-3,5-6</inkml:trace>
  <inkml:trace contextRef="#ctx0" brushRef="#br2" timeOffset="140263.1033">10993 14729,'0'0,"0"0,0 0,-1-4,1 4,-1-3,1 3,-1-4,1 4,-1-1,-7 6,-2 6,-5 3,-1 1,16-15,-19 16,-2 2,-1 0,5 1,17-19,-19 17,19-17,-12 15,12-15,-9 10,9-10,-4 6,4-6,1-2,7-5,-8 7,8-13,5-3,-13 16,17-20,-3 1,0-1,-14 20,14-18,-14 18,13-16,-13 16,13-15,-13 15,8-11,-8 11,11-5,-11 5,12 0,2 10,1 4,4 5,-7 3,-12-22,11 20,3 3,-1 3,2-3,-15-23,16 22,0-1,-16-21,16 22,2-3,-18-19</inkml:trace>
  <inkml:trace contextRef="#ctx0" brushRef="#br2" timeOffset="142589.0621">11574 14740,'0'0,"0"0,0 0,1 0,-1 3,0-3,-4 9,-2 4,-5 8,1 2,-9 2,2 0,-2-1,1-2,0-2,18-20,-13 20,13-20,-9 17,9-17,-6 12,5-8,2-8,4-8,4-5,4-3,-1 0,6-3,-2-1,-3 3,-13 21,14-22,-14 22,13-21,-13 21,7-15,-7 15,5-11,-2 8,-2 7,-2 11,1 6,-3 5,-3 5,2 4,0 3,-3 2,3-1,2 2,0-5,2-36,-5 31,-1-5,6-26,-10 23,10-23,-10 15,-1-4,11-11,-14 11,14-11,-16 7,16-7,-17 4,17-4,-11 3,11-3,-9 1,10 0,20-2,13 1,4-1,5 4,1-3,-1 5,-43-5,36 4,-36-4,30 0,-30 0,22-1,-22 1,14-1,-14 1</inkml:trace>
  <inkml:trace contextRef="#ctx0" brushRef="#br2" timeOffset="148909.4831">13170 14751,'0'0,"0"0,0 0,0 0,-1 8,-6 9,7-17,-6 19,1 5,-4 11,-4 2,3-2,0 4,-4 1,2 2,8-2,-3 5,4-2,4-2,-1 1,6-4,-5-1,2-2,3-2,-6-33</inkml:trace>
  <inkml:trace contextRef="#ctx0" brushRef="#br2" timeOffset="149674.0227">13052 14754,'0'0,"0"0,0 0,1-1,-1 1,1 0,-1 0,-1 0,-1 4,-7 5,9-9,-15 13,-5 4,-1 4,-3 0,24-21,-21 22,3-1,18-21,-17 21,17-21,-13 21,13-21,-10 17,10-17,-5 12,6-6,-1-6,7-4,5-5,6-10,0 0,1-2,-4 0,4-2,-3 1,2 3,-7-3,-11 22,10-20,2 0,-12 20,12-21,-12 21,9-14,1 1,-10 13,15-5,-4 8,-11-3,11 11,0 7,1 8,-4 0,-2 1,5 1,-3-1,-2-2,2 0,9 0,0 0,1 0,6-1,4 1,-28-25</inkml:trace>
  <inkml:trace contextRef="#ctx0" brushRef="#br2" timeOffset="150761.4728">13725 14789,'0'0,"0"0,-4 4,-2 5,6-9,-9 12,-5 5,-2 2,-4 1,3 0,-2-2,19-18,-19 21,-1 1,20-22,-21 22,21-22,-18 23,18-23,-16 22,16-22,-11 17,11-17,-4 6,7-10,1-8,-4 12,14-19,1-4,6-3,-21 26,20-27,1-1,0 0,-1 2,-20 26,20-23,-20 23,16-21,-16 21,13-18,-13 18,13-13,-2 8,-11 5,8 7,-2 7,-4 12,1 4,-3 2,-3 0,-2 3,3 0,2-2,-2 2,4-5,-2-30,-2 30,3-4,-2 2,1-28,2 25,-2-25,4 22,-4-22,3 21,-3-21,4 15,-4-15,2 11,-8-5,6-6,-13 5,-8-5,-13 0,0-1,-3-3,5 0,3 2,29 2,-25-1,25 1,-20-3,20 3,-12 0,11 3,15 0,12-1,8 6,12-3,2 2,-1-2,-3-1,1 2,-10-4,-35-2,34 2,-34-2,26 4,-26-4,19 1,-19-1,12 0,-12 0,4 1,-4-1,-7 1</inkml:trace>
  <inkml:trace contextRef="#ctx0" brushRef="#br2" timeOffset="158025.6217">16109 14845,'0'0,"0"0,5-4,-5 4,7-5,6-5,-13 10,21-11,1 0,11 4,0 4,5 4,-4 5,-34-6,34 3,-5 4,-29-7,31 7,-6 1,-2 2,-23-10,18 12,2 2,-6 5,-14-19,12 19,-3 3,-7 0,-3-1,-8 0,-1-1,-5-2,-6-4,0 2,-5-1,-3-1,3 0,-4 0,1-2,1-3,1-1,-3-2,30-6,-30 5,3-1,27-4,-28 4,28-4,-21 8,21-8,-16 5,16-5,-10 4,10-4,-5 3,5-3,2 1,9 2,7 0,5 2,3-2,5 0,1-1,1 3,3 0,-2-1,-5 0,-1-2,-28-2,28 1,-3-1,3 0,-28 0,27 0,-2 0,-25 0,21 0,-21 0,24 0,-24 0,24 0,-24 0,21 0,-21 0,20 1,-20-1,16 0,-16 0,11 0,-11 0,7-1,-7 1,3 0,-7 0,-10 3</inkml:trace>
  <inkml:trace contextRef="#ctx0" brushRef="#br2" timeOffset="164175.3725">18158 15269,'0'0,"0"0,0 0,2-2,-2 2,2-4,-2 4,0-4,-3 5,-7-1,10 0,-16 6,-7-1,-4 1,-2-1,-4-1,-2-2,2-2,-2 2,-4-2,-2 0,-1-2,-8 4,-1-1,3 2,4 1,-1-1,45-3,-43 1,6 1,37-2,-38 1,38-1,-34 1,6 0,28-1,-25 0,25 0,-21-2,21 2,-19-3,19 3,-16-6</inkml:trace>
  <inkml:trace contextRef="#ctx0" brushRef="#br2" timeOffset="164845.5295">17481 15138,'0'0,"0"0,0 0,0 0,0 0,-1 0,-4 4,5-4,-11 7,0 3,-2 6,-4 0,0 0,-1-2,-4-1,0-1,-2-4,24-8,-24 10,-3 1,27-11,-24 11,24-11,-23 12,23-12,-20 13,20-13,-12 14,12-14,-7 9,7-9,-3 9,10 0,9 1,5-2,2 2,4 0,-1-2,1 2,-27-10,22 8,-22-8,23 6,-23-6,20 6,-20-6,20 4,-20-4,14 2,-14-2,9 1,-9-1,5 1,-5-5</inkml:trace>
  <inkml:trace contextRef="#ctx0" brushRef="#br2" timeOffset="166080.228">18459 15000,'0'0,"0"0,0 0,0-1,0 1,1-2,-1 2,0-1,-3 6,-6 5,-2 3,11-13,-15 16,-4 3,-5 3,3-2,-1-2,1-2,21-16,-21 18,0-3,21-15,-20 14,20-14,-15 12,15-12,-11 9,11-9,-5 5,5-5,-2 0,11-4,7-6,0-4,3-1,-19 15,14-18,3-1,-1-2,1 1,-2-1,-15 21,16-15,-1-2,-15 17,14-13,-14 13,10-10,-2 7,-8 3,8 2,-1 9,-7 10,2 3,-2 4,-4-2,-3 6,7-32,-12 28,1 3,-2 4,6-2,-3-3,7 1,3-31,-9 25,3-1,0 1,-4-3,10-22,-13 16,13-16,-12 19,-7-6,19-13,-20 8,1-6,19-2,-22-1,22 1,-16-5,16 5,-12-8,12 8,-5-8,3-2,12 0,6 5,8 6,7-1,0 4,4 0,-4-3,-31-1,29-2,-29 2,29-2,-29 2,25-3,-25 3,22-5,-22 5,20-5,-11 3,-12 2</inkml:trace>
  <inkml:trace contextRef="#ctx0" brushRef="#br2" timeOffset="168306.3715">18103 15098,'0'0,"0"0,0 0,1-3,5-3,-6 6,15-7,1-2,-16 9,24-12,-24 12,24-9,2-2,-26 11,33-9,-7 1,1 3,-27 5,28-4,-28 4,27-1,-5 3,-1 5,-21-7,20 10,-5 2,-15-12,11 21,-3 2,-2 7,0 1,-6-1,-3-3,3 3,-5-5,-1-3,-5 2,-4 0,0-2,-10-3,-3-3,-3 0,0-2,31-14,-34 15,6 1,28-16,-34 13,34-13,-27 13,27-13,-23 13,23-13,-17 11,7-6,16 3,6-3,14 0,8 1,5 2,-2-4,2 1,-1-3,-1-1,-2-2,-5 1,-3-1,2 2,-1 1,-28-2,27 2,3 1,-30-3,30 5,-30-5,20 3,-20-3,18 2,-18-2,10 0,-10 0,7-2</inkml:trace>
  <inkml:trace contextRef="#ctx0" brushRef="#br2" timeOffset="172471.9782">10940 15838,'0'0,"0"0,0 0,2 0,-4 3,0 6,-1 4,-4 8,1 4,-1 6,-1 9,-1 0,3 4,-2 1,2 5,4-1,-1 1,5-3,-4-2,-1-6,3-39,-6 36,6-36,-4 31</inkml:trace>
  <inkml:trace contextRef="#ctx0" brushRef="#br2" timeOffset="173114.2587">10852 15756,'0'0,"0"0,0 0,-2 0,-8 6,-3 5,-5 6,1 8,0 0,-1 7,4-1,-2 2,2-4,14-29,-12 28,12-28,-11 23,11-23,-8 20,8-20,-4 13,5-11,7-12,5-9,-1-3,0-3,6 2,-2-2,3-1,0 2,-19 24,18-26,1 1,2-4,-21 29,18-25,-18 25,19-24,-19 24,15-19,-15 19,13-11,3 10,2 11,-3 10,0 1,-5 9,2-2,-2 3,1-2,-2 3,1-2,-1-1,0-1,1 2,0-1,-2-1,5 2,6-2</inkml:trace>
  <inkml:trace contextRef="#ctx0" brushRef="#br2" timeOffset="173958.7225">11500 15788,'0'0,"0"0,0 0,2-1,-3 1,-6 3,-4 5,-6 6,0 5,-4 2,1 6,2 1,-2 2,1-2,0-3,19-25,-15 23,15-23,-10 18,10-18,-7 16,7-16,-3 6,7-9,10-13,6 0,1-9,-2-3,2 3,0 1,-4 0,-17 24,18-24,-18 24,16-23,-16 23,16-22,-16 22,10-17,-2 8,-8 9,9 1,-3 12,-3 13,2 6,-2 4,-6 6,3-3,-3 0,-2 2,-1-3,1-5,-2-1,0-5,2-1,5-26,-7 21,7-21,-10 22,-3-3,13-19,-14 18,14-18,-16 15,16-15,-19 10,19-10,-14 5,5-3,11-7,13-2,13 0,7-3,12 6,4-1,1 2,-2 3,-50 0,46 0,-46 0,39-2,-39 2,29 0,-29 0,22 0,-22 0,11 2</inkml:trace>
  <inkml:trace contextRef="#ctx0" brushRef="#br2" timeOffset="176003.1662">13711 15921,'0'0,"0"0,3-3,4-4,-7 7,11-11,5 4,6-3,10 2,0 5,3 4,5 6,-4 0,-7 6,-3 2,-1-1,-2 1,-23-15,19 20,-5 1,-1 4,-7 5,-9-4,-2-1,-6-1,-6-2,-4-3,-1 2,22-21,-29 16,0 0,0 0,-3-5,2-4,3 0,-2-3,29-4,-24 0,24 0,-17 0,17 0,-10 0,8 0,2 0,12 2,10 2,9 0,2 0,5 1,2 1,-1-2,1 0,4-1,-2 2,0 1,-3-2,-39-4,34 3,-34-3,28 4,-28-4,24 1,-24-1,18 0,-18 0,11 0,-11 0,6 1,-6 7</inkml:trace>
  <inkml:trace contextRef="#ctx0" brushRef="#br2" timeOffset="178704.7573">15464 15857,'0'0,"0"0,0 0,0-4,0 4,-1-6,1 6,-1-4,1 4,0-1,0 7,1 11,-4 9,0 3,1 8,-4 4,0 1,3 5,-6 2,2-1,2 2,-4 2,7-1,0 2,0-2,2-1,2-4,-2-3,0-43</inkml:trace>
  <inkml:trace contextRef="#ctx0" brushRef="#br2" timeOffset="179336.9974">15443 15818,'0'0,"0"0,0 0,0 0,-3 4,-6 7,-3 4,-7 5,-1 4,0 2,1 0,-2 0,1 2,-2 0,2-4,20-24,-17 23,17-23,-16 16,16-16,-10 9,10-9,-6 6,7-12,3-4,12-6,-2-6,3-3,2 0,4 1,-6 0,-17 24,28-23,-28 23,23-23,-1-1,-22 24,19-22,-19 22,19-16,-19 16,11-10,4 10,0 9,3 6,-3 8,1 2,-3 3,1 2,-5 1,6 1,-7-1,0-3,-2 4,2 0</inkml:trace>
  <inkml:trace contextRef="#ctx0" brushRef="#br2" timeOffset="180409.6508">15840 16003,'0'0,"0"0,0 0,-1-4,1 4,-3-6,3 6,-4-9,4 9,-3-6,3 6,-1-7,1 7,-3-5,3 5,2-3,3-2,-5 5,11-6,2 1,3-2,2-2,-18 9,23-5,0 1,4 2,2 1,-29 1,28 0,-2 3,0 4,-2 2,-5 5,-2 2,6-2,-5 6,-2 2,-4 1,-5 0,-5 1,-5-1,-2 3,-3-1,-13 0,4-2,-8-1,-3-2,-5 1,-1-5,-4 3,2-4,3-5,33-10,-31 12,1-3,30-9,-25 3,25-3,-17 0,17 0,-9 0,12-3,15-1,10 4,12 0,4 2,1 2,4 0,-6-1,1 0,-2 1,-1 1,-41-5,37 5,-1-1,-4-1,-1-2,-31-1,27 4,-27-4,21 4,-21-4,20 4,-20-4,16 3,-16-3,11 4,-2 5,-9-9,1 14</inkml:trace>
  <inkml:trace contextRef="#ctx0" brushRef="#br2" timeOffset="181700.2713">17582 15876,'0'0,"0"0,3 0,-3 0,1 8,0 10,1 9,1 7,-1 4,1 2,-2-1,-4 3,-1-1,-1-1,1 1,-2 1,3-1,-6 1,8 0,-3-5,1 0,0-3,2-1,-1-4,2-29,-5 25,5-25</inkml:trace>
  <inkml:trace contextRef="#ctx0" brushRef="#br2" timeOffset="182364.3679">17645 15867,'0'0,"0"0,0 0,0-2,-2 1,-5 5,-8-1,-4 6,-3 4,2 4,-7 2,0 3,5-2,-3 3,4 3,-2-1,5-1,0-3,18-21,-17 16,17-16,-17 19,17-19,-9 15,9-15,-7 11,3-7,7-9,6-8,1-7,7 0,3-1,0-1,-1 1,2-1,1-2,-22 24,25-23,1 0,-26 23,28-25,-2 4,-26 21,27-18,-27 18,23-11,3 6,-3 12,1 8,-7 6,-3 2,0 5,-4 5,2-1,-2 3,-4 1,0 2,-2 1,-4 5,1-1,1 3</inkml:trace>
  <inkml:trace contextRef="#ctx0" brushRef="#br2" timeOffset="183166.5489">18038 16146,'0'0,"0"0,4-6,2-5,11-4,0-2,6 1,4 5,3 7,-1 2,1 2,-30 0,34 4,-5 5,-29-9,30 15,-9 5,-5 1,-10 4,-2 0,-5 0,-5-1,-5 0,-5 0,-7-3,0 4,-3 0,-3-2,2 1,-4-2,0 0,0-5,0 3,31-20,-27 16,-2-6,29-10,-27 7,27-7,-24 3,24-3,-18 1,18-1,-9 1,5-2,18 1,9 3,7-2,1 0,4 0,-2 4,4-1,-37-4,39 5,0-1,2-6,-4 1,-6-3,-2 0,-29 4,30-2,-2 0,1 2,1 2,-4 4,-4-1,-22-5,24 7,-3 0,-21-7,21 6,-21-6,15 5,-4 1,-15-2</inkml:trace>
  <inkml:trace contextRef="#ctx0" brushRef="#br2" timeOffset="185940.8803">11554 16971,'0'0,"0"0,0 5,-2 6,-2 4,-3 5,-3 0,-1 4,11-24,-14 25,-3 2,17-27,-15 30,15-30,-12 22,12-22,-8 14,5-5,4-12,4-8,5-4,3-4,1-2,2 1,7-7,1 1,0 0,-24 26,23-26,-23 26,19-25,-19 25,15-20,-15 20,11-18,-11 18,6-9,0 9,0 13,-3 9,2 10,1 3,0 5,0 1,-5-2,0-3,3-4,-1-1,-4-2,0-4,-3-1,-5-2,9-22,-7 21,-2 1,9-22,-9 25,9-25,-11 22,11-22,-10 18,4-1,8-6,7-7,9-6,8 2,-1-3,4 5,3-2,1 3,2 2,-1 0,-2-1,1 6,2-3,-2 3</inkml:trace>
  <inkml:trace contextRef="#ctx0" brushRef="#br2" timeOffset="186906.1115">13095 16929,'0'0,"0"0,0 0,-3-1,3 1,-1-1,2 4,3 9,-2 4,-3 3,1 8,-2 4,2 5,-3 2,1 8,1 2,-4 1,1 6,0 1,-2 0,3 2,3-1,-1-2,1-3,0-3,1-3,-1-46,2 44</inkml:trace>
  <inkml:trace contextRef="#ctx0" brushRef="#br2" timeOffset="187576.8143">13030 16907,'0'0,"0"0,0 0,-1-1,-6 0,-7 6,-1 1,-4 4,5 6,0 4,-4 4,5 1,-1 0,0-1,3-1,-1-3,12-20,-10 21,10-21,-10 15,10-15,-7 9,5-3,3-11,6-6,4-5,5-3,2-1,1-2,2 2,-3-1,3 1,-3 0,-2-1,-16 21,18-21,-1 4,1 2,-18 15,17-15,-17 15,16-11,-16 11,12-7,2 7,-14 0,10 10,5 3,0 7,-4 3,1 1,-6 1,1 1,0-3,1 1,2 1,-2 0,-8-25</inkml:trace>
  <inkml:trace contextRef="#ctx0" brushRef="#br2" timeOffset="188378.6695">13558 17179,'0'0,"0"0,-1-7,1-3,0 10,0-17,2-1,9-5,0 2,8-1,1 7,4 0,1 6,-25 9,27-8,3 4,1 2,-2 3,-29-1,24 5,1 4,-2 8,-3 2,-4 3,-2 6,-7-2,-5 2,-4 1,-2 3,-10-2,-2 4,-7-5,-7-2,-4-1,0 3,-3-9,-2-1,1-5,2-1,36-13,-30 8,30-8,-26 6,26-6,-20 2,20-2,-12 2,7-2,8 2,9 1,8 1,10 1,7-2,7 5,4-2,2 4,5-1,-2-1,0 0,-3 1,-6-4,-7 5,-37-10,35 6,-35-6,27 4,-27-4,26 1,-26-1,18 0,-18 0,11-3,-11 3,4-3,-8 3,4 0</inkml:trace>
  <inkml:trace contextRef="#ctx0" brushRef="#br2" timeOffset="189471.0031">15382 17043,'0'0,"0"0,0 0,0 0,0 0,3 2,0 2,0 10,-2 3,1 9,-2 6,-3 10,-2 4,-2-1,0 1,-1 2,4-2,-1-2,3 1,-1-4,3 0,-2 0,2-2,-1-1,2 0,-1-38,-2 35,2-35</inkml:trace>
  <inkml:trace contextRef="#ctx0" brushRef="#br2" timeOffset="190119.3124">15385 17013,'0'0,"0"0,0 0,1-1,-1 1,0 1,-8 8,-9 9,-2 1,-5 8,1 3,-1 1,-1-3,-1 2,1-2,0-6,25-22,-23 21,23-21,-18 16,18-16,-13 10,13-10,-8 3,9-7,12-14,3-6,5-1,2 0,1-3,-2 2,5 2,-1 2,1-2,-3 2,-1 1,-6-1,0 1,-17 21,14-18,-14 18,17-15,-17 15,16-10,-16 10,16-6,-2 8,-2 10,-2 4,2 9,-3 0,-3 3,2 1,-1 4,-2 1,4 3,1 1,1 2,2-1,3-3</inkml:trace>
  <inkml:trace contextRef="#ctx0" brushRef="#br2" timeOffset="190863.692">15895 17192,'0'0,"2"-12,0-3,5-5,7-1,5-2,3 9,4 1,-2 5,1 2,5 5,-3-2,1 6,1 1,-4 3,1 3,-4 4,-3 3,-3 3,-5 2,-7 2,4 2,-5 2,-5 3,-5-4,-4 5,-5-1,-6 0,-6 2,-5-2,-4-4,-4 1,1-5,1-1,2-5,37-17,-31 13,6-2,25-11,-24 11,24-11,-16 7,16-7,-9 5,10-2,15-2,6 6,13-3,4 3,2 0,5 0,0 0,-1-3,-3 1,-3 1,-5-3,-2-2,-32-1,28 2,-3-2,-25 0,27 1,-27-1,20 0,-20 0,17 1,-17-1,15 0,-15 0,9 1,-9-1,4 0,-4 5,-10 0</inkml:trace>
  <inkml:trace contextRef="#ctx0" brushRef="#br2" timeOffset="195707.2279">18131 17316,'0'0,"0"0,1-6,1-4,-2 10,3-14,-3 14,2-18,5 0,10-1,2 5,4 3,9 3,2 4,5 5,1 5,3 6,0 2,-7 3,-36-17,35 15,-6 3,-8-1,-21-17,10 19,-2-1,-11 6,-6-1,-4-3,-7-3,-6-5,-5-4,-2-3,-3 3,3-5,33-3,-29 1,29-1,-23 0,23 0,-20-2,10 0,10 2,0-3,8 3,15 3,6 0,0 7,1 1,-3 0,0 3,-27-14,24 16,-2 4,-22-20,18 22,-2 0,-16-22,11 23,-6 1,-5-24,1 23,-9-3,-3-1,11-19,-19 16,2-2,17-14,-24 10,-2-7,-6-8,1-3,-2-6,2-1,31 15,-29-13,1 2,28 11</inkml:trace>
  <inkml:trace contextRef="#ctx0" brushRef="#br3" timeOffset="208950.6003">17107 16968,'0'0,"0"0,0 0,2 0,-2 0,0-1,0 1,1-1,3 1,5 3,14 3,6 1,8 2,10-2,3-1,6-1,7 4,5-1,-1 0,3 1,4 2,0-2,-7 1,-1-3,-5 1,-7 0,-3-2,-1-2,-5-1,-2-3,0-1,-5-1,-1 3,-2 0,-3-1,-32 0,27 1,-2-1,-25 0,29 0,0 0,-29 0,28 0,-28 0,25 0,-25 0,23 0,-23 0,13 0,-13 0,10 4,-6 5,-2 7,-5 4,2 9,-4 1,4 1,-4 2,1 6,1 5,0 1,1 4,-1 2,-2-4,2 1,1 3,-1-5,4 1,-2-1,-2-4,1-6,2 0,-1-4,-3-6,4-26,-2 24,2-24,-3 22,3-22,-3 19,3-19,-3 17,3-17,2 15,-2-15,-2 11,2-11,0 7,0-7,-2 4,-6-2,-11-2,-6-3,-8-2,-7 1,-5-4,-6 0,-5 0,-5 1,-3 0,-1-3,-2-4,1 2,8 2,0 2,11 2,4 2,7 0,6 1,30 3,-28-1,28 1,-20 0,20 0,-18 0,18 0,-10 0,10 0,-5 0,5 0,1 0,-1 0,2-5,-2 5,3-6,-3 6,1-6,-1 6,1-8,-1 8,0-8,0 8,-2-7,2 7,-7-9,7 9,-7-11,7 11,-9-10,9 10,-6-6,1 1,5 5</inkml:trace>
  <inkml:trace contextRef="#ctx0" brushRef="#br3" timeOffset="210602.1993">14980 15920,'0'0,"0"0,-1-5,1 5,-1-10,1 10,-1-12,1 12,-1-14,1 14,-1-10,1 9,0 1,0 8,0 10,-2 12,-2 4,0 6,-4-1,1 1,3-3,2 1,5 0,1-5,-1-1,-3-32,13 31,0-6,5-7,-18-18,22 17,6-3,7-1,4 2,6-4,5 2,4-2,1 2,5 1,-3 4,3-5,-3 3,0-2,-3 0,6-2,-3-2,-2-2,3 1,2-3,-5 1,0 2,-5 3,-4-3,-6-1,-4-3,-36-5,32 2,-32-2,23 1,-23-1,20-2,-20 2,16-6,-16 6,12-7,-12 7,10-9,-10 9,9-11,4 1,1 1,-14 9,19-12,-4-5,6-6,-3-1,-4-8,-3-3,-1-1,-6-3,1 0,-2-2,-2 0,1-1,-2 6,0 0,1 5,-1 31,0-29,0 29,0-23,0 23,0-16,0 16,0-9,-1 5,-1 9,2-5</inkml:trace>
  <inkml:trace contextRef="#ctx0" brushRef="#br3" timeOffset="212074.8854">14918 15403,'0'0,"0"0,0 0,0 0,5-1,-5 1,8 0,6 2,10 0,7 2,-3 2,6-2,11 1,2 0,4 2,6 0,7 2,5 3,3 2,3-1,5 0,-2 4,-1-6,-4 3,-4-3,-5-3,0 1,-1 0,-3 0,-3 0,-3 2,-6-3,-48-8,44 5,-7-2,-37-3,35 3,-35-3,26-4,-26 4,22-4,-22 4,14-4,-14 4,14-4,-14 4,10-4,-10 4,5-7,-5 7,4-5,1-6,-5 11,4-13,-4 13,10-13,2-3,5-8,0 1,-1-4,1-3,-2 0,-2-4,2-4,-1-1,-3-4,2-3,-1 1,-1-2,-1-2,-3 2,-4 6,-1 1,-3 3,2 5,-1 32,1-27,-1 27,-2-23,2 23,-1-21,1 21,0-13,0 13,-2-9,2 9,-4-2,4 2,-5 4,5-4,-3 9,3-9,-4 8,4-8,-2 7,2-7,-1 4,1-4,0 1,0-1,0 0,0 0,-12-1,-4 2,-10-2,-4 1,-8-6,-7 1,0-2,-8 0,2 0,6 3,45 4,-44-4,8 1,3 5,33-2,-28 1,7 4,1 5,20-10</inkml:trace>
  <inkml:trace contextRef="#ctx0" brushRef="#br3" timeOffset="213178.2286">12651 14175,'0'0,"0"0,0 0,0 0,0 0,1 2,1 4,-2-6,3 14,-3 5,0 8,2 0,-2 1,1-2,4-2,-5-24,5 25,5-1,1-2,4-3,-15-19,12 19,3-6,11-1,0-3,9-3,12-3,4-2,2 0,6 0,6 1,5 4,2-2,4 0,2 4,1-2,6-2,1-1,-3 0,-4-3,-6 0,-9-3,-13-2,-51 5,44-4,-10-2,-34 6,30-8,-30 8,20-8,-20 8,16-8,-16 8,13-7,-13 7,14-6,-5-3,1-4,-2-2,-4-4,-2-4,3-3,-3-5,3-5,-2-3,1-5,-1-2,1-7,-1-1,1 1,-1-2,0 0,1 2,-1 2,-2 9,-1 42,4-38,-4 38</inkml:trace>
  <inkml:trace contextRef="#ctx0" brushRef="#br3" timeOffset="214441.5094">12162 12315,'0'0,"0"0,-9-3,-4-4,-5-4,-6 1,0-2,24 12,-23-9,23 9,-19-5,19 5,-17-2,10 6,14 0,13 0,7 5,20-3,0-1,2-2,-49-3,50 4,-5 1,-5 0,-40-5,33 6,-11 7,-12 5,-7 5,-6 3,-4 4,-6 1,-3 3,-2 2,-1 7,4 1,0 0,1 2,6 4,5-2,0 0,4 3,2-6,1-2,1-3,1-5,-6-35,6 34,0-2,-6-32,5 28,-5-28,4 26,-4-26,0 18,-4-6,-8-6,-9-6,-8-2,-13-4,-9-1,-12 0,-6-2,-10-3,-7 1,-6-2,-3 2,-7 2,-2 2,5-1,2 4,4-1,6 5,6 1,8-1,10 1,63-1,-50-2,50 2,-36-1,36 1,-25-3,25 3,-15-3,10 0,7 10</inkml:trace>
  <inkml:trace contextRef="#ctx0" brushRef="#br4" timeOffset="220732.3167">18562 17141,'0'0,"0"0,0-5,0 5,3-9,-3 9,2-11,-3 1,-11-1,-6-2,-10-2,-9-1,-6-4,-5 1,-4-1,-5-2,-2 4,3 0,-5 2,1 1,0 3,-4 4,1 4,-1 4,-3 4,4 0,2 8,1 3,6 4,7 4,2 1,6 5,2-1,6 2,0-1,0 5,1 2,8 2,1 1,6 4,5-4,7 4,3 0,6-3,1 0,0 2,3-3,0-2,4 2,7 0,5 4,1-1,4 2,4-6,5-2,-2-6,5-1,0-6,3-1,-3-1,1-1,2-3,5-3,3 2,4 2,-1-6,1 4,-3-6,-1-1,1-5,-4-1,0-7,0 0,-4-3,0-1,1-4,-2-3,-4 0,-2-4,-6-2,-3-4,-2 2,-3-2,-3-2,-2-1,-3-2,-2-6,-3 3,-5-2,2-1,-4-4,-4 2,3-2,-2 0,-3 2,3 3,-3-1,0 0,-3 3,-1-2,-3 3,-1 0,-5-3,-1 4,-9-3,-7-3,-10-1,-14-1,-12 2</inkml:trace>
  <inkml:trace contextRef="#ctx0" brushRef="#br4" timeOffset="221959.136">16344 14585,'0'0,"0"0,0 0,-4-3,-7-5,-8-2,-8 1,-6-4,-7 0,1 2,-11 0,-2 1,-4 3,-4 3,-2 1,-1 6,-3 4,-6 2,4 7,-1 2,2 7,-6 1,16 5,-3 2,11 3,2 0,6 6,7-2,1 3,8-1,8 2,9-3,9 2,11 2,3 0,13-2,2-1,1-1,4-4,3-3,5 1,1-2,7 0,0-2,8-1,3-3,-1-2,1-3,-3-3,-5-6,3-3,1-2,2-2,-2-1,4-3,-2-2,1-4,-4-3,-3-1,-4-1,-4-5,1-1,-2-4,-1-2,-5 1,-3-8,-5 1,-1-3,-6 2,-1-5,-2 1,-2-1,-7-1,-3-2,0 0,-8 0,-4 0,2-1,-6-2,-7 1,-2-2,-5-2,-6 5,-2-2,-4 4,0 2,-8 1,-3 0,-8 10,-6 8,-10 6</inkml:trace>
  <inkml:trace contextRef="#ctx0" brushRef="#br4" timeOffset="223332.5772">12064 12192,'0'0,"0"0,0 0,0-3,0 3,-3-5,3 5,-5-5,5 5,-5-5,5 5,-5-6,-1-1,-4 0,10 7,-16-6,-2-1,-10-2,-1 5,-3-2,-5 5,-5 2,-4 2,-7 0,-10 4,-7-1,-4 3,-3 1,-1 1,5 0,-3 2,5 7,3 1,1 2,2 5,10 1,3 2,7 4,4 6,6 2,8 5,4 1,5-1,11 3,6 1,4-2,6 1,6-5,3 0,6-3,10-6,2 0,5-7,5-2,4-3,1-4,8-1,5-3,2-2,4-4,1 1,0-3,1-3,-1-4,-1-3,-1-2,1-3,-2-4,0-1,-6-2,-1-3,-5-3,-3-2,-3-5,-4-4,-7 2,-3-5,-8 4,-5-5,-1 0,-9-1,-3-1,-4-2,-2 2,-2-2,-3 1,-5 0,-5 0,-3 0,-6-2,-6 2,-5 3,-2-1,-2 3,-3 0,-7 5,-5 1,-11 3,-11 5,-4 7,-6 6,-10 8</inkml:trace>
  <inkml:trace contextRef="#ctx0" brushRef="#br0" timeOffset="226657.2899">2092 12788,'0'0,"0"0,0 6,-1 8,-1 4,4 5,-2 3,0 3,0 0,3 2,1 5,1 5,-1 4,1 5,-2 7,2 3,-1 1,2 2,1 5,0-4,1 2,-1-3,-1-2,4-5,-3-2,0-2,-4-6,-4-3</inkml:trace>
  <inkml:trace contextRef="#ctx0" brushRef="#br0" timeOffset="227459.1937">2032 12891,'0'0,"-2"-8,4-4,2-9,2-4,4 0,3 1,4 1,5 0,3 3,5-2,6 2,3 5,3-1,2 6,2 4,-1 4,-1 7,-6 3,-2 6,-4 5,-6 1,-7 3,-3 5,-12 5,-8 1,-11 3,-12 1,-10-2,-6-2,-3 0,-9 2,6-6,-5 0,5-7,8-3,8-2,33-18,-26 12,26-12,-17 11,17-3,13 0,9-4,10 1,8 0,5 3,2-1,1 3,4 3,2 2,-2 4,3 4,-5 4,-5 5,-8-3,-4 3,-10 0,0 0,-11-2,-4 3,-2-4,-12 2,-5-4,-7 3,-5-5,-7 0,1-5,-10-6,-3-2,-3-2,-8-2,-8-6,-1-1,-5-3,-1-1,0-5,6 0</inkml:trace>
  <inkml:trace contextRef="#ctx0" brushRef="#br0" timeOffset="228261.5206">3792 12671,'0'0,"-6"2,-6-1,-12 3,-10 2,-6 6,-6 3,-3 4,-4 8,-4-1,-3 6,2 1,4 4,2 4,2 4,7 2,7 1,4 2,13 1,3 0,3 0,16-1,3-2,9-2,13-5,10-2,4-9,10-2,5-5,3-3,6-8,4-2,1-7,-1 0,2-2,-1-6</inkml:trace>
  <inkml:trace contextRef="#ctx0" brushRef="#br0" timeOffset="229364.1176">4446 12673,'0'0,"-3"8,0 5,-5 11,1 10,-1 7,5 6,0 4,-3 4,2 6,4 3,0-1,1 5,1-1,1-2,-3-2,-2-1,3-4,-2-5,0-5,1-9,0-39,1 32,-1-32,0 26,0-26,0 17,3-15,-2-11,-1-12,0-10,-3-8,1-4,-3-2,-1-5,-4-2,0-3,3-1,0-2,-3-3,1 1,5-1,1 1,3 2,4 2,6 1,2 4,1 2,7 6,5-1,4 7,3 5,6 4,3 6,-2 8,7 3,-1 10,0 5,0 8,-1 4,-9 9,-4 4,-7 6,-5 1,-9 2,-8 0,-7 3,-9-1,-15-2,-4 3,-9-7,-5 0,-4-2,-2-2,0-3,1-5,8-5,4-4,40-13,-30 10,30-10,-19 7,10-4,18-4,10 0,15-1,8 2,9 3,-2 5,0 3,6 2,-4 3,1 4,1 2,-3 4,-2 4,-8 3,-3 0,-6 2,-11 1,-7-1,-3 1,-14 0,-8-2,-7-2,-8-2,-14-5,-8-2,-13-6,-12-5,-15-6,-14-6,-20-4,-18-1,-20-3</inkml:trace>
  <inkml:trace contextRef="#ctx0" brushRef="#br0" timeOffset="230757.6465">1126 11112,'0'0,"0"0,0 0,0 0,0 4,0-4,1 7,-3 11,-5 9,2 1,1 6,2 1,-2 4,-2 1,1 4,-1 0,3 4,0-2,1 1,1-1,-2 0,0-3,6 2,-3-2,0-2,0-2,6-2,-5-7,7-5,-8-25,14 20,1-5,-15-15,20 7,3-3,4-3,-2-1,4-5,4-1,3-1,2 0,-2 2,6 0,0 3</inkml:trace>
  <inkml:trace contextRef="#ctx0" brushRef="#br0" timeOffset="232344.5403">2120 11569,'0'0,"0"0,-2-8,2 8,-4-15,4 15,-3-18,-1-3,4 21,4-24,2 0</inkml:trace>
  <inkml:trace contextRef="#ctx0" brushRef="#br0" timeOffset="233111.8811">2408 11205,'0'0,"0"0,-3-5,3 5,-9-10,-7 1,-13 6,-7 0,0 10,0 3,-2 9,1 0,6 7,-5 3,0 5,-3 4,5 6,0 2,5 3,6-3,15 1,10-3,5-5,15-4,1-4,13-3,3-4,8-4,0-7,0-2,5-3,-5-4,-6-4,1-2,-3-2,-39 4,36-7,-6 4,1-1,-2 0</inkml:trace>
  <inkml:trace contextRef="#ctx0" brushRef="#br0" timeOffset="233663.6191">3259 11157,'0'0,"0"0,-1-5,-10-1,-11 1,-7 3,-13-1,-7 10,-8 3,0 5,5 4,4 2,7 3,8 2,13 1,4 0,9-1,8 0,9-4,12-4,7 0,3-4,11 0,2-3,4 1,3 2,-1 3,-5 4,-1 2,-3 5,-13 1,-6-2,-23-27,14 31,-8 2,-15 0,-2-1,-15 0,-5-6,-2-3,-5-5,-8-3,0-5,-5-1,-3-7,-6 0,-2-1,1-1</inkml:trace>
  <inkml:trace contextRef="#ctx0" brushRef="#br0" timeOffset="234443.7596">3505 11548,'0'0,"0"0,5 0,6-1,14 1,4 0,9-1,6 0,9 1,3 0,2 0,4 0,-6 1,1-1,-8-1,-2 0,-4 1,-6-1,-37 1,28-4,-28 4,21-3,-21 3,19-2,-13-4,-8-3,-9-2,-7 0,-7-5,-1 1,0 0,2-1,0 2,24 14,-19-16,3-2,16 18,-16-16,16 16,-10-15,10 15,-6-8,9 7,3 5,11 9,1 5,5-1,4 2,-1 0,3-1,-1 2,-2 0,-2-4,1 5,-25-21,20 15,-20-15,19 15,-19-15,16 16,-16-16,7 11,-7-11,7 8,-14 2,-19 0,-16 6,-20 8,-21 7</inkml:trace>
  <inkml:trace contextRef="#ctx0" brushRef="#br0" timeOffset="236144.9598">1229 14044,'0'0,"0"0,0 0,3-3,4-1,16-3,8 4,5 1,13 2,10 0,15-2,13-3,14 3,16-4,10 0,14 0,5-2,10 1,4 1,4 0,4-1,-1-2,7-2,-3 3,-2-3,-6 2,-6-1,-4 4,-4-3,-6 2,-3 1,-12 2,-8 2,-13-1,-12 1,-12 3,-15 2,-68-3,53 3,-15 1</inkml:trace>
  <inkml:trace contextRef="#ctx0" brushRef="#br0" timeOffset="236731.0162">1065 14532,'0'0,"0"0,12-2,24-6,18-2,11-1,10-1,9-1,4 2,5-3,5 0,12-1,7 1,6-2,7 0,8 1,8 2,4-2,11 0,5 3,6 1,3 1,3 2,-1 1,5 5,-3 0,-3 2,-6 3,-8-3,-8-3,-15-2,-11 0,-21-2,-18-3,-21 0,-18 2,-50 8,37-10,-37 10,22-7</inkml:trace>
  <inkml:trace contextRef="#ctx0" brushRef="#br0" timeOffset="288915.3476">16295 13744,'0'0,"0"0,0 0,3 0,-3 0,2 3,-3 6,-2 11,-7 5,-4 6,2-2,-4 5,3-3,4 1,9-32,-2 28,4-2,-2-26,11 19,7-7,6-8,4-6,0-9,-5-4,-3-6,-6-5,-5 0,-9-7,-2 0,-6-3,-5 6,-12 3,-5 6,-1 9,-6 9,0 5,-3 6,3 7,-1 9,5 1,6 6,6 2,13 3,9-3,8-4,-9-29,17 29,6-2,13-6,4-9,-2-6,2-9,-7-5,-6-6,-1-7,-8-4,-18 25,16-25,-7 0,-9 3,-12 5,-6 7,-11 6,-5 11,-4 7,0 4,0 7,3 5,5 2,6 3,9 0,15-35,-4 33,11-1,15-3,8-10,2-7,3-12,2-8,-1-8,-5-7,-6-5,-7-6,-4-3,-14 37,6-35,-6 35,3-29,-6 8,-8 9,-5 12,-5 10,-4 8,3 7,-1 9,6 2,-2 0,10-1,3-4,12-4,9-11,9-18</inkml:trace>
  <inkml:trace contextRef="#ctx0" brushRef="#br0" timeOffset="289882.8976">16826 13607,'0'0,"0"0,0 0,-1 0,-6 5,-5 2,-5 8,-1 1,-3 1,21-17,-22 19,22-19,-16 18,16-18,-14 19,8-1,6-18,6 15,7-6,-13-9,18 0,8-7,2-12,1-5,-4-3,-4 1,1 2,-13 2,5 3,-14 19,11-18,-11 18,7-17,-7 17,5-12,-5 12,3-7,-8 14,-3 15,-2 9,1 9,-5 9,6 5,-4 1,3 3,1 2,2-3,1-1,-2-2,6-3,1-6,-1-3,2-3,-1-5,-2-4,2-30,3 27,-1-4,-2-23,-3 22,-4-5,-4-5,-5-4,-3-6,-3-1,22-1,-24-3,24 3,-25-3,2 0,23 3,-25-4,25 4,-21-2,21 2,-18-1,18 1,-11-2,7 2,11 0,12-1,9-3,8 2,5-4,5 2,0 1,6 0,-4 2,-1 1,-6-3,0 2,-12 1,-29 0,27 1,-27-1,21 1,-21-1,14 2,-9-2,-5 0,-4-4</inkml:trace>
  <inkml:trace contextRef="#ctx0" brushRef="#br0" timeOffset="294540.9544">18017 15180,'0'0,"0"0,0 0,0-3,2-5,0-9,-2 17,6-19,2-5,5-3,5 0,-1 4,4-1,-3 2,3 4,5 2,1 7,0 3,4 7,1 5,-2 4,-5 5,0 9,-4 1,-6 6,-5 4,-8 2,-7 2,-2 2,-6-1,-2-1,-4-3,-3-1,0-4,-9 3,0-7,-3 2,6-7,-2 2,7-4,2-4,5-1,3 2,13-17,-15 12,15-12,-9 13,13-3,6-4,14-4,9-4,11-3,8 0,8 1,4 3,2 8,-6-3,0 6,-4-2,-10-2,-8-3,-38-3,38 2,-38-2,24 0,-24 0,17-1,-8 2,-15-2,-7-1</inkml:trace>
  <inkml:trace contextRef="#ctx0" brushRef="#br0" timeOffset="328831.1805">23067 5113,'0'0,"0"0,0 0,2-5,-2 5,2-4,-2 4,2-4,-2 4,1-2,0 2,-3 7,4 7,-4 11,2 9,0 10,-1 6,-4 5,3 4,0-1,-2-3,6-5,2-7,-9-5,0-7,5-31,1 29,-1-29,0 25,0-25,2 23,4-12,0-15,-2-14,2-14</inkml:trace>
  <inkml:trace contextRef="#ctx0" brushRef="#br0" timeOffset="329201.152">23384 4715,'0'0,"0"0,7-9,-5-6,-2 15,-4-17,-4 3,-18 9,-8 10,-6 8,-1 9,4-1,37-21,-30 19,14 1,13-1,10 0,10-5,-17-14,22 15,5 1,-27-16,31 18,-5 0,-7 3,-8 0,-12 0,-5-2,-7 0,-6-2,-6 2,25-19,-27 16,-2-5</inkml:trace>
  <inkml:trace contextRef="#ctx0" brushRef="#br0" timeOffset="329602.4472">23516 4509,'0'0,"0"0,1 8,2 13,-7 9,1 7,-2 7,4 0,1 2,1-2,-2 0,-3-7,4-37,-1 35,1-35,-1 26,4-13,-3-13,5 1,-1-9,-5-13,-4-4,5 25,-10-23,10 23,-15-21,15 21,-12-21,12 3,19-1,4 5,18 1,5 5,5 3,4 2,6 1</inkml:trace>
  <inkml:trace contextRef="#ctx0" brushRef="#br0" timeOffset="329803.1407">23931 5303,'0'0,"10"4,12-4,15-3,14-2,7-4,-58 9</inkml:trace>
  <inkml:trace contextRef="#ctx0" brushRef="#br0" timeOffset="329981.6113">24022 5513,'0'0,"13"-4,22-5,14-3,16-1,7 1</inkml:trace>
  <inkml:trace contextRef="#ctx0" brushRef="#br0" timeOffset="333210.3637">25304 4784,'0'0,"0"0,0 0,-1-1,1 1,-2-5,-7 2,-9 8,-6 1,-9 12,-4 8,-10 7,2 4,-8 9,4 0,8 4,5 1,16-8,10-1,9-3,8-5,11-7,0-4,12-4,0-7,4-4,5-2,-5-6,3-5,-37 5,35-7,-35 7,27-11,-3-5,-14-4,-10-1,-4 1,4 20,-7-23,7 23,-11-19,11 19,-10-13,7 3,7 10,6 8,4 6,-1 10,2 8,0 2,-6 2,1 3,-5 2,-4 2,-4-1,2-3,0-1,0-5,1-33,3 28</inkml:trace>
  <inkml:trace contextRef="#ctx0" brushRef="#br0" timeOffset="333489.0922">25534 5031,'0'0,"8"9,12 7,5 9,12 8,2 3,5 5,0 0,-4-5,-6-3,-12-2,-4-4,-18-27,8 23,-5-6</inkml:trace>
  <inkml:trace contextRef="#ctx0" brushRef="#br0" timeOffset="333727.4279">25869 4981,'0'0,"-4"12,-9 12,-2 18,-10 16,-9 9,-3 6,1 4,-5-1,6 0,2-8,33-68,-28 57</inkml:trace>
  <inkml:trace contextRef="#ctx0" brushRef="#br0" timeOffset="334012.6932">26397 4982,'0'0,"0"11,0 14,-7 20,2 6,-3 10,0-1,2-4,1-8,4-5,1-43,-2 38,2-38,-2 30</inkml:trace>
  <inkml:trace contextRef="#ctx0" brushRef="#br0" timeOffset="334291.4528">26093 4934,'0'0,"7"-3,14-1,8-3,17 1,5 1,4 1,-4-1,-1 3,1 3,-8-1,-1 0,-7 0,-35 0,30-1,-30 1,25 1,-25-1</inkml:trace>
  <inkml:trace contextRef="#ctx0" brushRef="#br0" timeOffset="336532.1545">26986 4913,'0'0,"0"0,0 0,1 0,9 5,11 8,8 1,3 7,4 8,3 5,-2 11,0 5,2 7,-1 3,-3 1,2-4,-10-6,-7-2,-20-49,17 44</inkml:trace>
  <inkml:trace contextRef="#ctx0" brushRef="#br0" timeOffset="336801.8099">27467 4868,'0'0,"-8"10,-5 10,-5 21,-12 16,-2 12,-5 9,-2 4,4 2,5 2,-5-2,7-6,0-7,7-15,21-56</inkml:trace>
  <inkml:trace contextRef="#ctx0" brushRef="#br0" timeOffset="337415.251">28014 5107,'0'0,"-7"16,-3 18,-1 22,-2 10,-1 6,4 0,1-10,-2-8,11-54,-10 45,10-45,-7 34,7-34,-4 23,2-18,7-22,3-14,-3-15,2-13,4-9,-1-3,2-8,4-3,-5 3,11 1,-5 10,-17 68,18-58,0 11,-18 47,21-36,-4 13,3 13,-8 14,3 3,-4 12,4 12,-5 9,6 10,-4 12,0 8,2 5,4 1,-4 1,1-7,0-1,-2-9,-1-7,3-7,1-6,-3-8,-2-5,-11-27,13 23,-7-9</inkml:trace>
  <inkml:trace contextRef="#ctx0" brushRef="#br0" timeOffset="337635.0914">27997 5359,'0'0,"16"-3,8-4,18 0,16-3,5 2,3 0</inkml:trace>
  <inkml:trace contextRef="#ctx0" brushRef="#br0" timeOffset="339443.1251">28690 4780,'0'0,"0"0,0 0,5 1,-1 3,6 3,1 4,7 4,4 5,1 4,7 7,-6 7,2 6,1 1,-4 1,-4 3,-4-3,-4-7,-11-39,11 32,0-14</inkml:trace>
  <inkml:trace contextRef="#ctx0" brushRef="#br0" timeOffset="339813.0447">29323 4819,'0'0,"-2"6,-3 5,-5 10,-7 10,-7 8,-4 4,-5 2,-4-4,2-2,5-3,-1-4,31-32,-24 28,1-2,23-26,-17 21,3 0,14-21,-9 19,4 4,2 5,0 3,6 3,-1 3,2 3,0 6,0 1,-3 3,1-1,-2-2,0-47,-2 40</inkml:trace>
  <inkml:trace contextRef="#ctx0" brushRef="#br0" timeOffset="340615.4201">29693 5210,'0'0,"3"23,-6 16,6 20,1 8,-3 0,1-10,0-12,-2-45,1 35,-1-35,2 24,-2-24,3 15,-2-10,0-14,3-17,-3-12,-2-7,-4-12,-1-7,-5-4,4-7,4-3,-2 5,13 2,2 9,10 5,3 12,7 10,0 11,3 10,1 9,4 5,0 8,-8 8,-3 4,-11 9,-6 5,-11 9,-10 8,-12 2,-8 0,-3-2,0-11,2-6,32-34,-29 26,29-26,-17 18,8-5,9-13,1 6,9-5,12-8,-22 7,29-4,3 6,9 10,2 6,-12 10,1 4,-4 6,-5 1,-8-1,-9-3,-8-3,-8-1,-10-1,-10-4,-6-2,-12-3,-1-7,-10-4,-1-7,-4-3,-2-8</inkml:trace>
  <inkml:trace contextRef="#ctx0" brushRef="#br0" timeOffset="341580.6076">22799 7320,'0'0,"-5"-6,-3-11,4-5,0-10,1 0,13 6,6 4,4 1,9 11,3 6,-2 5,-4 10,0 8,-2 8,-4 10,-6 10,-13 5,-7 8,-6 0,-8 1,-4-5,-2-2,-2-9,6-3,3-6,6-6,13-30,-9 27,7-6,2-21,9 14,9-8,15-11,8-10,7-9,0-6,0-3,2-4,-1-6,-11-2</inkml:trace>
  <inkml:trace contextRef="#ctx0" brushRef="#br0" timeOffset="341934.6303">23301 6896,'0'0,"0"0,2 6,5 12,4 7,1 8,-1 4,-1-1,-10-36,11 34,-11-34,10 29,-10-29,9 18,3-12,0-20,-3-8,4-8,-4-2,5-2,-3 4,3 5,-14 25,16-22,0 9,6 13,-2 8,4 6,-4 7,4 2,0 0,-1-3,5-6</inkml:trace>
  <inkml:trace contextRef="#ctx0" brushRef="#br0" timeOffset="342404.7194">24013 6711,'0'0,"-6"0,-7 6,0 8,-7 7,0 16,3 8,2 7,3 1,5-5,7-48,-4 40,4-40,2 32,8-16,9-21,-2-15,7-14,-2-14,-6-3,-7-5,-1-8,-9-5,0 0,-11-2,-1 0,-2 8,15 63,-16-50,16 50,-15-38,6 14,1 22,5 14,3 13,6 12,-1 13,5 5,4 10,-1 11,3 6,2 4,8 7,2 2,2 0,2-6,12-5,1-10</inkml:trace>
  <inkml:trace contextRef="#ctx0" brushRef="#br0" timeOffset="342589.6711">24490 7391,'0'0,"12"-5,3 1,15-3,6 4,13 1,-3 2,-46 0</inkml:trace>
  <inkml:trace contextRef="#ctx0" brushRef="#br0" timeOffset="342767.7087">24462 7747,'0'0,"16"-4,7-3,23-8,14-2,11-4,0 2,1 2</inkml:trace>
  <inkml:trace contextRef="#ctx0" brushRef="#br0" timeOffset="344703.7663">25528 7070,'0'0,"0"9,-2 5,-2 15,-1 12,-1 10,-3 9,-1 9,-1-1,4 1,-2-3,0-6,2-5,7-55,-5 46,5-46,-5 38,5-38,-4 29,4-29,-1 16,0-16,2-12,1-19,2-11,4-9,-1-8,2-7,5-5,3 0,-1-3,-1 3,3 4,-6 11,0 9,-12 47,11-37,-2 15,5 11,3 11,1 11,5 10,-1 5,-2 11,-4 10,0 7,-1 5,1 7,0 2,-3-4,1-2,0-8,0-8,-1-7,1-5,-14-34,11 31,-11-31,10 28,-10-28</inkml:trace>
  <inkml:trace contextRef="#ctx0" brushRef="#br0" timeOffset="344877.7925">25582 7508,'0'0,"0"0,8 0,12-5,14-5,11-1,7 0,11-5</inkml:trace>
  <inkml:trace contextRef="#ctx0" brushRef="#br0" timeOffset="345458.3827">26679 7039,'0'0,"0"0,-3 6,-12 13,-11 10,-5 11,-5 10,-5 10,-3 4,8 4,6 0,0-2,5-6,12-5,4-7,9-6,5-9,5-2,3-7,7-9,-20-15,26 10,3-9,10-11,2-6,3-7,-5-3,-9-3,-4 2,-26 27,19-29,-19 29,13-25,-13 25,2-19,-5 6,3 13,-10-9,-4 9,14 0,-15 5,4 11,4 6,6 6,4 5,-1 6,5 1,-1 2,-1 0,-2-1,0-5,-3-36,6 29,-6-29,5 25,1-8</inkml:trace>
  <inkml:trace contextRef="#ctx0" brushRef="#br0" timeOffset="346028.4105">27401 7122,'0'0,"-8"6,-7 4,-13 6,-6 8,-6 11,-4 6,-3 9,3 4,5 2,5 0,7 6,7-6,9-6,11-6,7-8,6-5,6-8,6-5,2-6,0-7,4-6,2-8,2-7,-3-2,-1-5,-5 0,2-3,-12-1,-1 0,-15 27,0-22,0 22,0-18,-11 8,11 10,-17-5,-2 9,-2 6,2 8,4 5,1 3,10 4,1 6,-3 2,6 3,-3 4,3-1,-1-3,1-41,-3 40,3-5,0-35,4 30</inkml:trace>
  <inkml:trace contextRef="#ctx0" brushRef="#br0" timeOffset="346381.8772">27879 7182,'0'0,"0"0,1 3,-2 15,2 12,-4 11,1 9,0 7,2 3,-2 2,-3 0,-1-1,6-2,-5-3,2-2,3-5,0-5,0-44,-5 37,10-12,3-15,-2-16,0-13</inkml:trace>
  <inkml:trace contextRef="#ctx0" brushRef="#br0" timeOffset="346661.2466">27626 7299,'0'0,"0"0,5-3,9-6,9-4,21 2,7 1,9-1,-3 1,4 0,-4-1,-2 0,-3 5,-6-3,-46 9,37-3,-37 3,32-4,-32 4,28 0,-10 3,-12 1</inkml:trace>
  <inkml:trace contextRef="#ctx0" brushRef="#br0" timeOffset="348886.9087">28873 7169,'0'0,"-3"9,2 12,-2 16,3 14,-1 9,3 11,-6 5,2 4,-2-3,0 1,-8-4,2-7,-2-12,-3-7,4-11,11-37,-10 30,10-30,-8 18,4-6,3-13,2-14,3-12,-4-15,4-15,0-10,2-8,4-10,7-5,-2-2,3 0,-3 2,7 10,-8 12,4 11,-18 57,18-43,-1 18,2 12,1 17,0 12,2 12,5 11,-3 11,-1 14,7 7,-2 7,-2 1,2-3,-1-4,-4-7,-6-7,0-4,-9-7,2-6,-8-7,-2-34,2 30</inkml:trace>
  <inkml:trace contextRef="#ctx0" brushRef="#br0" timeOffset="349065.4499">28920 7643,'0'0,"16"-3,15-5,18-4,28 1,15-2</inkml:trace>
  <inkml:trace contextRef="#ctx0" brushRef="#br0" timeOffset="349791.4242">29738 7356,'0'0,"2"15,1 16,0 19,3 10,-1 7,4 5,-7-1,-3-10,-3-6,-2-12,6-43,-7 32,7-32,-5 20,5-20,-3 10,-1-16,-2-20,-1-16,-2-7,1-10,-2-3,5-5,2-1,7-2,7 2,2 5,7 6,3 15,1 12,3 10,0 13,3 4,0 8,-2 13,-2 4,-5 11,-3 7,-12 7,-6 3,-12 1,-5-1,-5-7,-3-10,25-33,-25 24,4-8,21-16,-23 6,23-6,-15 3,8-6,8-7,-1 10,14-9,7-1,12 8,7 4,4 9,2 12,-2 6,-6 5,-1 1,-12-1,-9 0,-6-3,-8-2,-11-5,-6-2,-9-4,-8-2,-9-6,-6-1,-8-7,-4-5,-7-5</inkml:trace>
  <inkml:trace contextRef="#ctx0" brushRef="#br0" timeOffset="350931.997">21831 8901,'0'0,"11"0,11 0,9 0,20 0,10-1,10 0,5 2,8-1,4-1,12 1,11 1,8 3,8 1,8-1,10-4,6 4,10 1,5-8,15 2,8 1,5-4,14-3,4-1,6-2,1-4,6 0,-3 3,12-4,-1 0,6-2,-1-1,14-1,-3 2,3-1,-1 5,1-2,0 1,-4 2,-2 0,-3 3,-7 6,0-2,-12 4,-4 3,-6 2,-8 0,-8 1,-7 3,-10-2,-9 0,-9 3,-11 3,-3-3,-7 1,-14-1,-12-3,-11-1,-19-4,-16 1,-15-1,-15-1,-40 0,31-1</inkml:trace>
  <inkml:trace contextRef="#ctx0" brushRef="#br0" timeOffset="354183.0925">30760 5264,'0'0,"7"-1,7-1,8 3,7 5,3 5,-1 6,-3 7,-6 12,-8 7,-13 12,-15 9,-14 4,-10 6,-11 0,-7-4,8-4,1-8,9-4,12-8,15-5,12-2,15-5,13-4,13-2,11-6,7-3,4-2,-5-2,-6-3,-19 2,-10 1,-18 6,-12 9,-12 5,-10 4,-7 5,-5 4,1-4,3 5,7 1,8-2,8 2,12 3,14-1,12 3,9-1,7-1,0 1,5 2,-3 3,-3-2,-6 0,-11-3,-7-5,-8 1,-11 0,-8-5,-10 0,-5 3,-8-1,-6-2,-5 0,-7-1,-8-5,-5 0,-4-9</inkml:trace>
  <inkml:trace contextRef="#ctx0" brushRef="#br0" timeOffset="354985.0368">31469 5568,'0'0,"0"0,0 0,3 0,4 3,3 4,-1 7,-1 6,0 9,-5 8,0 9,-3 1,-2 3,-1 0,-2-5,5-45,-1 38,3-5,-2-33,7 29,7-6,10-6,4-10,8-11,4-10,11-7,0-4,7-8</inkml:trace>
  <inkml:trace contextRef="#ctx0" brushRef="#br0" timeOffset="355239.0377">32120 5549,'0'0,"-8"7,-7 10,-3 16,-6 4,-1 8,7-2,4-3,7-5,7-4,11-7,8-6,9-6,12-12,10-9,7-12,9-5,-1-6</inkml:trace>
  <inkml:trace contextRef="#ctx0" brushRef="#br0" timeOffset="355540.104">32542 5466,'0'0,"-8"3,-1 6,-2 6,-1 5,2 0,11 4,6-3,9 0,7 0,-1-1,5 0,-5-2,-22-18,22 15,-9 2,-13-17,8 17,-12-1,-13 4,-12 0,-11 0,-3 2,-3 0,46-22,-43 17</inkml:trace>
  <inkml:trace contextRef="#ctx0" brushRef="#br0" timeOffset="355872.4512">31587 6500,'0'0,"0"0,6-5,7-9,17-4,10-5,-40 23,40-21,-40 21,36-14,-19 13</inkml:trace>
  <inkml:trace contextRef="#ctx0" brushRef="#br0" timeOffset="356003.957">31531 6600,'0'0,"0"0,0 0,2 1,2-2,15-1,11-9,9-1,8-2,5-4</inkml:trace>
  <inkml:trace contextRef="#ctx0" brushRef="#br0" timeOffset="357980.5407">31835 6846,'0'0,"0"0,-7 2,-11 8,-9 7,-7 11,-3 8,-3 10,1 5,5 4,0 3,4-1,7-5,6-5,6-6,6-5,7-7,6-6,6-4,10-5,2-7,8-10,3-4,2-7,1-8,0-2,-4-3,-6-3,-5 1,-10 1,-2-1,-13 29,5-26,-5 26,0-22,0 22,-4-15,0 10,1 12,-1 10,6 10,-2 10,2 9,1 3,2 5,0 2,1-4,-2-8,-4-44,3 40,-3-40,5 29,8-16,0-22,5-9</inkml:trace>
  <inkml:trace contextRef="#ctx0" brushRef="#br0" timeOffset="358265.9021">32175 6907,'0'0,"0"0,0 7,2 16,1 7,4 7,1 5,2 7,-1-4,1 0,5-7,-15-38,9 37,-9-37,9 29,1-7,-2-16,-9-9</inkml:trace>
  <inkml:trace contextRef="#ctx0" brushRef="#br0" timeOffset="358867.6486">31955 7010,'0'0,"3"-7,10-4,10-4,21-6,15-4,10 1,2-1,2-4,-5 7,-6 1,-6 4,-8 3,-48 14,36-8,-13 8,-4 8,-8 7,-4 9,-2 7,-1 6,-5 9,0 7,-2 2,1 4,3-5,1 0,-1-4,-1-7,0-43,-3 38,3-38,-1 32,1-32,-2 22,5-11,-4-17,4-12,-1-14,-1-10,-1-9,4-10,-1-10,-1 2,2-3,3 5,1 7,5 10,2 5,-15 45,15-34,-15 34,17-26,1 11,-1 9,0 16,1 7,-1 12,1 4,-1 7,-2 6,0 4,1 3,1 0,-3-2,-6 2,-8-53,6 47,-6-47</inkml:trace>
  <inkml:trace contextRef="#ctx0" brushRef="#br0" timeOffset="359052.615">32638 7070,'0'0,"10"0,10-5,14-5,14-1,11-4,6-4,4-7</inkml:trace>
  <inkml:trace contextRef="#ctx0" brushRef="#br0" timeOffset="359723.4934">33216 6749,'0'0,"3"11,2 13,4 17,6 9,-7 7,2-1,-4-5,0-6,-6-45,3 37,-3-37,3 24,-3-24,0 14,0-14,1 9,-3-16,-7-18,-5-15,-3-7,3-10,-2-1,7 2,7 2,4 2,7 2,11 6,2 8,5 9,6 8,-1 10,-1 9,0 10,-2 4,-4 10,-4 5,-7 4,-11 6,-6 2,-5 1,-13-2,-6-3,-3-10,30-27,-28 22,28-22,-26 11,26-11,-14 6,6-7,14-10,11-1,5-1,5 3,7 5,0 8,0 8,0 4,-10 9,-2 2,-6 1,-5 3,-7-4,-4-1,-8-2,8-23,-16 20,-5-1,-16-4,-3-4,-6-3,-6-8</inkml:trace>
  <inkml:trace contextRef="#ctx0" brushRef="#br0" timeOffset="366575.0757">20493 10219,'0'0,"0"0,8 6,11 8,7 9,9 4,13 3,-5 6,5 1,-2 3,1 4,-1 0,-2 1,-7 2,-6-2,-31-45,26 40</inkml:trace>
  <inkml:trace contextRef="#ctx0" brushRef="#br0" timeOffset="366822.1772">20921 10150,'0'0,"-5"14,-7 16,-8 19,-7 15,-8 17,-1 3,1 3,-1 3,8 0,2-8,12-4,14-78</inkml:trace>
  <inkml:trace contextRef="#ctx0" brushRef="#br0" timeOffset="367037.9056">21495 10350,'0'0,"8"0,11 3,12 6,6 6,-37-15</inkml:trace>
  <inkml:trace contextRef="#ctx0" brushRef="#br0" timeOffset="367191.5541">21390 10619,'0'0,"15"-5,24-1,18-2,10 1</inkml:trace>
  <inkml:trace contextRef="#ctx0" brushRef="#br0" timeOffset="368078.8498">19673 6140,'0'0,"0"0,-1-10,1 10,-3-14,-4 12,1 19,4 15,1 17,-3 14,8 19,-5 8,3 12,2 17,-2 6,-2 9,9 10,-4 8,6 1,-2 7,3 5,3 2,2 5,0 6,4-4,6 10,0 3,-10 2,0 8,-3 6,-2 3,4 8,-1 2,-2 7,2 7,-3 2,1-4,0 5,1-3,8 1,3 4,-2-3,11 5,-10-1,5 6,-2-4,-6 2,-2-1,1 0,-6-2,-2-2,6 1,-5-2,6 0,0-11,-5-3,2-13,-7-16,-4-12,-2-15,-5-14,-3-21,-5-17,10-112</inkml:trace>
  <inkml:trace contextRef="#ctx0" brushRef="#br0" timeOffset="368730.8442">19978 9051,'0'0,"10"1,10 0,8-3,17 1,13-1,6-1,9-3,7 3,10-7,5 1,15-2,3 2,9-5,9 3,4-1,1-1,6-2,3 0,4 1,2 4,4 1,-5 4,2 4,-6 1</inkml:trace>
  <inkml:trace contextRef="#ctx0" brushRef="#br0" timeOffset="373833.8699">22330 9915,'0'0,"-5"11,-1 12,-5 15,2 10,1 10,4 7,0 2,-6 0,2-1,1-3,-1-8,3-3,5-52,-7 45,7-45,-8 34,8-34,-7 23,2-19,5-24,5-17,2-11,1-11,-3-3,5-3,2-7,4-5,1 0,6-3,0 6,-5 11,5 14,-5 13,2 8,-2 17,2 7,1 8,2 11,-10 10,10 6,-4 16,-5 7,-2 11,7 7,-8-2,7-2,-3-3,-1 0,1-5,4-7,-6-4,2-5,-3-8,-12-36,11 34,-3-8,-5-14</inkml:trace>
  <inkml:trace contextRef="#ctx0" brushRef="#br0" timeOffset="374034.4719">22351 10329,'0'0,"10"0,11-6,14-5,10 1,14-2,5-2,1-2</inkml:trace>
  <inkml:trace contextRef="#ctx0" brushRef="#br0" timeOffset="374366.8294">23124 9791,'0'0,"-2"8,-1 10,5 16,-4 14,-2 12,-7 4,1 4,-1-2,-3-4,2-7,2-6,1-5,4-8,4-6,5-4,1-3,5-7,8-2,8-8,7-6,6-4,5-4,5-6,1-1,-4-3,-3-6,-6 2</inkml:trace>
  <inkml:trace contextRef="#ctx0" brushRef="#br0" timeOffset="374551.796">23090 10217,'0'0,"13"-4,11-5,16-2,12-4,4 2,-6-1</inkml:trace>
  <inkml:trace contextRef="#ctx0" brushRef="#br0" timeOffset="374736.8431">23075 9925,'0'0,"15"-2,15-7,15 0,13 1,12-2</inkml:trace>
  <inkml:trace contextRef="#ctx0" brushRef="#br0" timeOffset="375037.728">23996 9888,'0'0,"-19"9,-17 5,-12 15,0 7,-3 10,8 7,12 0,8 1,11-5,10-4,12-6,11-6,7-7,11-8,11-7,8-10,6-11,8-9</inkml:trace>
  <inkml:trace contextRef="#ctx0" brushRef="#br0" timeOffset="375543.5401">24389 9818,'0'0,"0"14,-4 13,-6 22,9 11,-3 8,0 0,-3-2,3-4,1-5,0-3,5-7,-1-5,4-7,-5-35,4 29,-4-29,5 18,-2-7,-2-11,-5-11,2-10,-5-12,0-8,-5-7,4-7,3-8,2-3,2-3,7-1,1 1,7 2,3 10,2 5,6 7,0 9,4 5,4 9,2 4,5 8,6 5,-1 7,-3 4,-6 10,-7 2,-3 8,-7 2,-11 4</inkml:trace>
  <inkml:trace contextRef="#ctx0" brushRef="#br0" timeOffset="375739.6894">24340 10162,'0'0,"10"-1,5-4,17-1,15 0,14-1,9 1,4 3,-3-3</inkml:trace>
  <inkml:trace contextRef="#ctx0" brushRef="#br0" timeOffset="378227.3271">25366 10002,'0'0,"-3"21,-4 17,1 22,-1 9,2 2,1-7,2-10,2-13,0-9,0-32,-7 27,7-27,-4 16,-6-10,-2-12,4-8,8 14,-9-19,9 19,-9-18,9 18,-6-15,15 10,6 9,13 7,7 2,5 3,5-2,-1-3,1-3,7-6,-5-6,2-5,-1-7,3-8,-10-2,0-10,-8-6,-1-7,-10-9,-8-10,-9-4,-12-1,-11-3,-8 10,-5 6,-12 11,-4 11,-8 11,-6 6,-10 15,1 6,-2 8,0 13,7 7,6 7,11 4,15 1,10-1,15-5,14-3,16-6,14-1,9-5,11-9,5-4,4-5,7-5,0-6,2-4,2-7</inkml:trace>
  <inkml:trace contextRef="#ctx0" brushRef="#br0" timeOffset="378575.108">26309 9796,'0'0,"-2"20,0 19,-6 16,-2 12,-2 8,-3-3,2-6,4-10,4-8,7-9,5-5,3-7,5-3,6-5,4-6,10-7,6-2,5-6,10-7,0-4,2-4,-5-8,-3 2,-13-1,-14 1,-14-1</inkml:trace>
  <inkml:trace contextRef="#ctx0" brushRef="#br0" timeOffset="378744.3444">26281 10142,'0'0,"0"0,3-2,13-7,21-2,10 0,11 1,5 1,-2-2,-10 0</inkml:trace>
  <inkml:trace contextRef="#ctx0" brushRef="#br0" timeOffset="378944.8762">26277 9815,'0'0,"11"-1,11-6,17-3,24 0,9 3,12-1</inkml:trace>
  <inkml:trace contextRef="#ctx0" brushRef="#br0" timeOffset="379392.9858">27188 9984,'0'0,"-3"23,0 14,4 13,-3 12,0 0,0-4,6-8,-8-7,4-43,0 35,0-35,0 26,0-26,0 17,-3-11,2-15,0-16,-1-12,-3-13,-1-9,0-7,-2-5,-2-5,5-2,9 2,4 2,7 2,9 9,0 7,4 8,4 9,3 9,4 7,3 10,1 6,3 6,4 9,-8 8,-2 5,-7 5,-12 9,-8 1,-9 2</inkml:trace>
  <inkml:trace contextRef="#ctx0" brushRef="#br0" timeOffset="379578.0251">27160 10087,'0'0,"13"-2,21-5,20-1,20 5,10-2,5 4</inkml:trace>
  <inkml:trace contextRef="#ctx0" brushRef="#br0" timeOffset="380333.4759">20358 11687,'0'0,"0"0,10 1,3 9,12 13,5 2,4 7,-2 5,4-3,-4-1,2-1,-34-32,31 29,4-13</inkml:trace>
  <inkml:trace contextRef="#ctx0" brushRef="#br0" timeOffset="380618.8406">20974 11585,'0'0,"0"0,0 0,-5-3,-3 2,-9 7,1 7,-7 10,3 6,4 7,-3 9,2 4,-3 5,4 4,2 1,1-1,6 3,5-1,3-1,4-1,4-3,-3-4,4-4,4-4,3-7,-17-36,22 26</inkml:trace>
  <inkml:trace contextRef="#ctx0" brushRef="#br0" timeOffset="380797.2616">21357 12060,'0'0,"15"-2,17-3,11-1,9 1,3 4,-55 1</inkml:trace>
  <inkml:trace contextRef="#ctx0" brushRef="#br0" timeOffset="380966.6537">21364 12294,'0'0,"0"0,10 2,15-3,17-4,6 1,16-5,-3-3,4 0</inkml:trace>
  <inkml:trace contextRef="#ctx0" brushRef="#br0" timeOffset="383163.352">22188 11955,'0'0,"0"0,4 11,1 24,3 7,0 9,3 2,-5 3,5-4,-6-5,-4-3,-1-44,1 33,-1-33,2 24,-5-13,-3-14,3-14,-6-13,-2-9,4-10,-1-6,1-5,2-5,4-2,2 0,3 3,7 3,6 6,9 5,12 11,1 12,6 12,6 11,1 8,-9 12,0 9,-9 8,-5 10,-14 4,-11 4,-11 5,-15-2,-13-5,-1-2,-4-14,-6-8,46-25,-41 19,8-9,3-8,30-2,-22-6,16-5,17-4,14 2,8 2,14 6,2 8,7 1,-1 12,4 4,-8 2,-7 4,-13 2,-8-1,-17 2,-7-1,-12 3,-11-1,-13-4,-6-3,-4 0,-10-8,-1 0,-7-5,2-5,4-8,10-6,10-8,18-9</inkml:trace>
  <inkml:trace contextRef="#ctx0" brushRef="#br0" timeOffset="383718.3556">23094 11835,'0'0,"-2"15,-1 23,-8 15,0 10,0 10,-6 0,6-8,-4-5,4-11,11-49,-8 36,8-36,-6 23,2-13,5-17,5-19,-1-9,4-12,-1-11,5-5,0-6,3-5,-2 0,1 4,0 6,-4 4,0 14,-11 46,9-35,2 10,-2 19,0 11,0 10,5 16,-4 11,-2 10,1 8,3 8,0 7,4 5,3 1,-3-1,6-4,-6-7,5-9,-9-15,-12-45,10 41,-10-41,6 26,-3-16</inkml:trace>
  <inkml:trace contextRef="#ctx0" brushRef="#br0" timeOffset="383896.8634">23034 12181,'0'0,"11"0,13-2,17-6,21-4,7 1,4-5</inkml:trace>
  <inkml:trace contextRef="#ctx0" brushRef="#br0" timeOffset="384251.2038">23896 11702,'0'0,"-14"13,-14 14,-16 10,-4 10,-2 11,2 5,13-1,8 1,7-3,12-6,11-7,6-8,12-4,3-7,11-6,4-5,11-9,2-4,8-7,-2-3,-1-2,-6 4,-6-4,-45 8,38-6,-38 6,30-5,-30 5</inkml:trace>
  <inkml:trace contextRef="#ctx0" brushRef="#br0" timeOffset="386186.0112">24767 11637,'0'0,"0"0,-2-2,-6 0,-7 2,-9 8,-7 9,-8 13,-4 9,-3 6,0 8,-1 5,4 2,10-2,10-2,11-6,7-3,9-10,6-6,1-2,6-6,8-8,2-1,4-9,3-6,1-7,0-4,-4-5,-31 17,32-17,-8-7,-8-3,-4 0,-12 27,3-31,-8 4,5 27,-13-25,13 25,-13-20,13 20,-12-14,12 14,-5-6,6 12,12 13,1 6,2 8,-2 2,-3 3,0-2,-2 3,-3-2,3-2,-2-3,-7-32,5 31,-5-31,7 26</inkml:trace>
  <inkml:trace contextRef="#ctx0" brushRef="#br0" timeOffset="386950.7951">25141 11785,'0'0,"6"12,-2 12,1 17,0 9,-1 11,1 3,-2-4,0-2,1-4,-1-6,-3-5,1-6,-1-37,1 31,-1-31,0 28,0-28,0 25,0-25,-1 16,-5-7,-4-13,-4-8,14 12,-17-16,17 16,-15-17,15 17,-13-21,10 6,10 2,12 3,6 1,21 5,6-2,1-1,-4 2,8-3,-7-1,-3-2,-1-4,-7-6,-7-6,-2-4,-8-8,-10-4,-2-7,-13-3,-6-4,-10 2,-9 4,-12 4,-4 4,-11 8,-6 7,-2 8,-2 7,3 11,3 7,3 12,12 2,4 10,8 4,15 3,12-1,11 1,15-6,13-3,9-4,11-7,8-6,7-6,4-2,-1-5,-4 0</inkml:trace>
  <inkml:trace contextRef="#ctx0" brushRef="#br0" timeOffset="389339.088">26554 11621,'0'0,"0"0,-5 0,-9-1,-12 7,-7 7,-5 8,-5 8,-3 9,-10 7,0 7,0 6,8 3,2 0,11 1,10-2,12-5,9-6,8-3,7-3,10-9,2-4,8-7,4-6,5-7,3-8,5-5,-2-6,-1-4,-7-4,-8-2,-8-1,-10-2,-11-2,-7 2,-11-2,-3 6,-7-1,-4 6,-1-1,32 14,-32-9,32 9,-20-8,20 8,-11-9,15 1,18-2,10 2,0 8,4 1,-7 7,-4 3,-4 7,-7 6,-2 4,-4 5,-4 8,-5 2,-4 0,2 4,-1 0,-1-4,-1-4,7-2,2-7,7-4,-10-26,14 19</inkml:trace>
  <inkml:trace contextRef="#ctx0" brushRef="#br0" timeOffset="390141.6447">27043 11907,'0'0,"0"13,1 17,1 20,1 14,-3 3,7 0,-6-8,-1-8,0-51,-1 40,1-40,3 32,-3-32,1 20,-1-13,-6-18,2-16,-6-14,1-10,3-10,-3-8,6 0,-1-5,9 0,6 3,4 8,4 6,7 14,4 9,1 12,3 10,3 12,-1 9,0 13,-6 8,-5 8,-9 7,-6 4,-13 1,-10-1,-6-7,-8-7,-2-9,29-26,-29 21,-2-7,31-14,-28 8,28-8,-21 3,10-4,11-10,7 2,17 2,8 7,9 8,7 9,1 7,6 9,-6 5,-8 1,-8 2,-10-4,-15 0,-11-4,-8-3,-12-4,-8-3,-4-4,-7 0,-6-6,-4-5,-5-4,3-7,1-5,9-5,8-6,17-6,12-9,16-6,13-4,13-1</inkml:trace>
  <inkml:trace contextRef="#ctx0" brushRef="#br0" timeOffset="390619.0056">27841 11969,'0'0,"-1"20,-2 17,-2 22,3 7,4 4,-1-6,3-9,-4-55,5 46,-5-46,3 36,-3-36,2 29,-2-29,3 17,-4-16,-1-24,0-15,0-14,-1-11,-2-10,-7-6,0-5,0-2,4 2,3 4,8 9,8 6,5 8,9 13,8 4,4 8,9 10,3 4,4 7,0 11,3 7,-7 7,0 8,-13 4,-7 5,-14 1</inkml:trace>
  <inkml:trace contextRef="#ctx0" brushRef="#br0" timeOffset="390843.2582">27841 12073,'0'0,"9"-1,19-3,16-2,22 3,14 1,3-1,-5 1</inkml:trace>
  <inkml:trace contextRef="#ctx0" brushRef="#br0" timeOffset="393646.7571">21620 13590,'0'0,"3"9,-3 11,-2 16,-1 16,-5 6,-5 6,4 0,-2-2,2-6,6-6,1-9,3-8,10-8,-11-25,13 22,7-7,14-10,8-8,7-11,5-9,7-7,0-5,1-8,-3-6,-3 1,-3-2,-8 0,-2 2,-8 7,-35 41,30-38,-10 8,-20 30,14-27,-14 27,4-19,-7 8,-12 12,-8 7,-5 15,-1 4,-5 12,3 2,5 7,6-2,5 4,5-1,13-8,6-2,6-12,7-8</inkml:trace>
  <inkml:trace contextRef="#ctx0" brushRef="#br0" timeOffset="394000.5452">22634 13682,'0'0,"-9"4,-11 11,-5 6,-1 1,3 2,4 0,9 2,8-1,11 1,11 0,2-2,9 1,5 0,0-3,-2 1,-34-23,31 22,-7-1,-7 4,-10-2,-10-2,-11-3,-9 2,-6-5,-8-1,-5 1,-3-3,4-3,6-4</inkml:trace>
  <inkml:trace contextRef="#ctx0" brushRef="#br0" timeOffset="394201.1639">23472 13979,'0'0,"18"5,9 1,15 0,1 2,-43-8</inkml:trace>
  <inkml:trace contextRef="#ctx0" brushRef="#br0" timeOffset="394370.4922">23375 14135,'0'0,"17"0,16-2,15 1,11-1,6 1,-7-2</inkml:trace>
  <inkml:trace contextRef="#ctx0" brushRef="#br0" timeOffset="394803.0716">22385 14065,'0'0,"0"0,-1 0,-8 2,-4 2,-11 3,-9 5,-8 2,-2 3,-6 2,6-6</inkml:trace>
  <inkml:trace contextRef="#ctx0" brushRef="#br0" timeOffset="396321.5457">24585 13646,'0'0,"2"11,-1 12,-8 16,0 11,-1 10,-5 6,-3 21,-2-1,0-8,-1-6,4-13,15-59,-14 45,14-45,-8 29,8-29,-4 22,4-16,1-23,2-13,5-13,-1-9,2-8,3-6,0-5,6-1,-2-3,0 3,3 5,-5 9,-14 58,15-52,-15 52,16-36,-2 13,4 20,0 11,-2 15,-1 11,2 7,-4 9,1 6,2 4,-2 1,4 1,-3 0,4-3,-5-6,2-3,-16-50,14 42,-4-7,-10-35,8 33,-5-12</inkml:trace>
  <inkml:trace contextRef="#ctx0" brushRef="#br0" timeOffset="396506.4186">24538 14109,'0'0,"14"-5,11 0,15-3,21-2,8 0,11-1</inkml:trace>
  <inkml:trace contextRef="#ctx0" brushRef="#br0" timeOffset="396807.3121">25476 13637,'0'0,"-6"6,-14 5,-4 10,-6 9,-3 8,4 7,7 7,8-3,7-2,8-1,15-9,5-1,10-4,13-8,2-6,7-7,0-9,9-10,-6-4,2-6</inkml:trace>
  <inkml:trace contextRef="#ctx0" brushRef="#br0" timeOffset="397840.2185">26011 13753,'0'0,"0"0,-2 5,-3 14,2 9,0 8,-4 8,1 3,0-2,-2-2,1-5,2-7,5-31,-10 26,10-26,-7 21,7-21,-4 14,4-14,-3 7,3-6,8 0,10 0,3 2,7 0,8 0,3-2,3 0,8-2,2-3,-7-2,3-4,-4-5,-8-3,-4-3,-3-8,-9-1,-4-7,-8-6,-6-3,-13-6,-7-2,-7 3,-9 2,-8 3,-10 10,-5 13,-7 8,-1 6,3 12,6 4,9 9,8 6,8 11,15-2,7 2,10-2,16-2,10-4,9-2,12-6,8-7,11-7,2-6,3-7,-2-2,-4-1,-7-4,-3-6,-10-1,-8-5,-5 0,-4 2,-9 2,-20 25,15-22,-15 22,10-14,-4 10,-7 15,-5 10,-1 14,1 7,0 13,1 3,2 8,0 2,-1 1,5-2,-1-8,2-6,1-10,-3-43,7 35,-7-35,4 26,-4-26,5 16,-1-11,-5-17,-2-14,-3-17,1-13,1-8,-2-8,0-4,9 1,2-3,3 1,5 8,3 4,3 10,6 10,-1 11,5 6,7 8,-1 7,4 10,1 5,3 9,-4 6,-1 7,-6 4,-7 5,-7 3,-9-1</inkml:trace>
  <inkml:trace contextRef="#ctx0" brushRef="#br0" timeOffset="398048.9305">26661 13983,'0'0,"24"0,14 1,20 2,10 1,11 2,-1-1,-2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28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374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202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45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74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56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27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98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41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10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9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BC9C-E180-46F4-A8BC-90C0D7A5FD4F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07155-9D00-4383-854E-5DEA0FE0DE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1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customXml" Target="../ink/ink1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5" Type="http://schemas.openxmlformats.org/officeDocument/2006/relationships/image" Target="../media/image31.emf"/><Relationship Id="rId4" Type="http://schemas.openxmlformats.org/officeDocument/2006/relationships/customXml" Target="../ink/ink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emf"/><Relationship Id="rId5" Type="http://schemas.openxmlformats.org/officeDocument/2006/relationships/customXml" Target="../ink/ink23.xml"/><Relationship Id="rId4" Type="http://schemas.openxmlformats.org/officeDocument/2006/relationships/image" Target="../media/image270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emf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0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customXml" Target="../ink/ink3.xml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5.xml"/><Relationship Id="rId4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527" y="166400"/>
            <a:ext cx="9144000" cy="935036"/>
          </a:xfrm>
        </p:spPr>
        <p:txBody>
          <a:bodyPr/>
          <a:lstStyle/>
          <a:p>
            <a:r>
              <a:rPr lang="en-IN" b="1" dirty="0" smtClean="0">
                <a:latin typeface="+mn-lt"/>
              </a:rPr>
              <a:t>UNIT </a:t>
            </a:r>
            <a:r>
              <a:rPr lang="en-IN" b="1" dirty="0">
                <a:latin typeface="+mn-lt"/>
              </a:rPr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2828" y="1132609"/>
            <a:ext cx="9144000" cy="512762"/>
          </a:xfrm>
        </p:spPr>
        <p:txBody>
          <a:bodyPr>
            <a:noAutofit/>
          </a:bodyPr>
          <a:lstStyle/>
          <a:p>
            <a:r>
              <a:rPr lang="en-IN" sz="3200" b="1" dirty="0" smtClean="0"/>
              <a:t>Dynamic Programming</a:t>
            </a:r>
            <a:endParaRPr lang="en-IN" sz="32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58039" y="1859973"/>
            <a:ext cx="9521588" cy="4162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General Strategy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0/1 Knapsack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Multistage Graph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Single Source Shortest Path(Bellman Ford Algorithm)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All Pair Shortest Path(Floyd Warshalls Algorithm)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Travelling Salesman Problem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mtClean="0">
                <a:latin typeface="Cambria" panose="02040503050406030204" pitchFamily="18" charset="0"/>
              </a:rPr>
              <a:t>Longest Common Subsequence Problem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838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9936" y="758536"/>
            <a:ext cx="88114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/>
              <a:t>Disadvantage of </a:t>
            </a:r>
            <a:r>
              <a:rPr lang="en-US" sz="2800" b="1" dirty="0" err="1" smtClean="0"/>
              <a:t>Dijkshtra’s</a:t>
            </a:r>
            <a:r>
              <a:rPr lang="en-US" sz="2800" b="1" dirty="0" smtClean="0"/>
              <a:t> Shortest </a:t>
            </a:r>
            <a:r>
              <a:rPr lang="en-US" sz="2800" b="1" smtClean="0"/>
              <a:t>Path Algorithm</a:t>
            </a:r>
            <a:endParaRPr lang="en-US" sz="2800" b="1" dirty="0" smtClean="0"/>
          </a:p>
          <a:p>
            <a:pPr algn="ctr">
              <a:lnSpc>
                <a:spcPct val="150000"/>
              </a:lnSpc>
            </a:pPr>
            <a:endParaRPr lang="en-US" sz="2400" b="1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It is only for positive weights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If negative weight in the path then shortest path may be incorrect.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28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Edges -  1-2,	    1-4,	      </a:t>
            </a:r>
            <a:r>
              <a:rPr lang="en-IN" sz="2800" dirty="0" smtClean="0"/>
              <a:t>4-3,    3-2 </a:t>
            </a:r>
            <a:r>
              <a:rPr lang="en-IN" sz="2800" dirty="0"/>
              <a:t>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21176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r>
              <a:rPr lang="en-IN" sz="3600" b="1" dirty="0">
                <a:solidFill>
                  <a:srgbClr val="FF0000"/>
                </a:solidFill>
              </a:rPr>
              <a:t>∞ </a:t>
            </a:r>
            <a:r>
              <a:rPr lang="en-IN" sz="3600" b="1" dirty="0" smtClean="0">
                <a:solidFill>
                  <a:srgbClr val="FF0000"/>
                </a:solidFill>
              </a:rPr>
              <a:t>4</a:t>
            </a:r>
            <a:r>
              <a:rPr lang="en-IN" sz="3600" b="1" dirty="0" smtClean="0">
                <a:solidFill>
                  <a:schemeClr val="accent3"/>
                </a:solidFill>
              </a:rPr>
              <a:t>  3</a:t>
            </a:r>
            <a:endParaRPr lang="en-IN" sz="36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	     -10</a:t>
            </a:r>
          </a:p>
          <a:p>
            <a:pPr marL="0" indent="0">
              <a:buNone/>
            </a:pPr>
            <a:r>
              <a:rPr lang="en-IN" dirty="0" smtClean="0"/>
              <a:t>        </a:t>
            </a:r>
            <a:r>
              <a:rPr lang="en-IN" b="1" dirty="0" smtClean="0">
                <a:solidFill>
                  <a:schemeClr val="tx2"/>
                </a:solidFill>
              </a:rPr>
              <a:t>5 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sz="3600" b="1" dirty="0">
                <a:solidFill>
                  <a:srgbClr val="FF0000"/>
                </a:solidFill>
              </a:rPr>
              <a:t>∞				         ∞ </a:t>
            </a:r>
            <a:r>
              <a:rPr lang="en-IN" sz="3600" b="1" dirty="0" smtClean="0">
                <a:solidFill>
                  <a:schemeClr val="accent5"/>
                </a:solidFill>
              </a:rPr>
              <a:t>13</a:t>
            </a:r>
            <a:r>
              <a:rPr lang="en-IN" dirty="0" smtClean="0"/>
              <a:t>			                   8</a:t>
            </a:r>
          </a:p>
          <a:p>
            <a:pPr marL="0" indent="0">
              <a:buNone/>
            </a:pPr>
            <a:r>
              <a:rPr lang="en-IN" sz="2400" dirty="0"/>
              <a:t>Relax –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0000"/>
                </a:solidFill>
              </a:rPr>
              <a:t>1-2 = 4		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2"/>
                </a:solidFill>
              </a:rPr>
              <a:t>1-4 = 5		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chemeClr val="accent5"/>
                </a:solidFill>
              </a:rPr>
              <a:t>4-3 </a:t>
            </a:r>
            <a:r>
              <a:rPr lang="en-IN" sz="2400" b="1" dirty="0">
                <a:solidFill>
                  <a:schemeClr val="accent5"/>
                </a:solidFill>
              </a:rPr>
              <a:t>= </a:t>
            </a:r>
            <a:r>
              <a:rPr lang="en-IN" sz="2400" b="1" dirty="0" smtClean="0">
                <a:solidFill>
                  <a:schemeClr val="accent5"/>
                </a:solidFill>
              </a:rPr>
              <a:t>13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accent3"/>
                </a:solidFill>
              </a:rPr>
              <a:t>3-2 = </a:t>
            </a:r>
            <a:r>
              <a:rPr lang="en-IN" sz="2400" b="1" dirty="0">
                <a:solidFill>
                  <a:schemeClr val="accent3"/>
                </a:solidFill>
              </a:rPr>
              <a:t>3</a:t>
            </a:r>
            <a:endParaRPr lang="en-IN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508871" y="1573918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166008" y="323514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711786" y="3235143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822837" y="1551891"/>
            <a:ext cx="264183" cy="3216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Edges -  1-2,	    1-4,	      </a:t>
            </a:r>
            <a:r>
              <a:rPr lang="en-IN" sz="2800" dirty="0" smtClean="0"/>
              <a:t>4-3,    3-2 </a:t>
            </a:r>
            <a:r>
              <a:rPr lang="en-IN" sz="2800" dirty="0"/>
              <a:t>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2117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r>
              <a:rPr lang="en-IN" sz="3600" b="1" dirty="0">
                <a:solidFill>
                  <a:srgbClr val="FF0000"/>
                </a:solidFill>
              </a:rPr>
              <a:t>∞ </a:t>
            </a:r>
            <a:r>
              <a:rPr lang="en-IN" sz="3600" b="1" dirty="0" smtClean="0">
                <a:solidFill>
                  <a:srgbClr val="FF0000"/>
                </a:solidFill>
              </a:rPr>
              <a:t>4</a:t>
            </a:r>
            <a:r>
              <a:rPr lang="en-IN" sz="3600" b="1" dirty="0" smtClean="0">
                <a:solidFill>
                  <a:schemeClr val="accent3"/>
                </a:solidFill>
              </a:rPr>
              <a:t>  3</a:t>
            </a:r>
            <a:endParaRPr lang="en-IN" sz="36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	     -10</a:t>
            </a:r>
          </a:p>
          <a:p>
            <a:pPr marL="0" indent="0">
              <a:buNone/>
            </a:pPr>
            <a:r>
              <a:rPr lang="en-IN" dirty="0" smtClean="0"/>
              <a:t>        </a:t>
            </a:r>
            <a:r>
              <a:rPr lang="en-IN" b="1" dirty="0" smtClean="0">
                <a:solidFill>
                  <a:schemeClr val="tx2"/>
                </a:solidFill>
              </a:rPr>
              <a:t>5 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sz="3600" b="1" dirty="0" smtClean="0">
                <a:solidFill>
                  <a:srgbClr val="FF0000"/>
                </a:solidFill>
              </a:rPr>
              <a:t>∞</a:t>
            </a:r>
            <a:r>
              <a:rPr lang="en-IN" sz="3600" b="1" dirty="0">
                <a:solidFill>
                  <a:srgbClr val="FF0000"/>
                </a:solidFill>
              </a:rPr>
              <a:t>				         ∞ </a:t>
            </a:r>
            <a:r>
              <a:rPr lang="en-IN" sz="3600" b="1" dirty="0" smtClean="0">
                <a:solidFill>
                  <a:schemeClr val="accent5"/>
                </a:solidFill>
              </a:rPr>
              <a:t>13</a:t>
            </a:r>
            <a:r>
              <a:rPr lang="en-IN" dirty="0" smtClean="0"/>
              <a:t>			                   8</a:t>
            </a:r>
          </a:p>
          <a:p>
            <a:pPr marL="0" indent="0">
              <a:buNone/>
            </a:pPr>
            <a:r>
              <a:rPr lang="en-IN" sz="2400" dirty="0"/>
              <a:t>Relax –</a:t>
            </a:r>
          </a:p>
          <a:p>
            <a:pPr marL="0" indent="0">
              <a:buNone/>
            </a:pPr>
            <a:r>
              <a:rPr lang="en-IN" sz="2400" dirty="0" smtClean="0"/>
              <a:t>1</a:t>
            </a:r>
            <a:r>
              <a:rPr lang="en-IN" sz="2400" baseline="30000" dirty="0" smtClean="0"/>
              <a:t>st</a:t>
            </a:r>
            <a:r>
              <a:rPr lang="en-IN" sz="2400" dirty="0" smtClean="0"/>
              <a:t> </a:t>
            </a:r>
            <a:r>
              <a:rPr lang="en-IN" sz="2400" dirty="0"/>
              <a:t>iteration 	</a:t>
            </a:r>
            <a:r>
              <a:rPr lang="en-IN" sz="2400" dirty="0" smtClean="0"/>
              <a:t>2</a:t>
            </a:r>
            <a:r>
              <a:rPr lang="en-IN" sz="2400" baseline="30000" dirty="0" smtClean="0"/>
              <a:t>nd</a:t>
            </a:r>
            <a:r>
              <a:rPr lang="en-IN" sz="2400" dirty="0" smtClean="0"/>
              <a:t> iteration 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rgbClr val="FF0000"/>
                </a:solidFill>
              </a:rPr>
              <a:t>1-2 = 4	</a:t>
            </a:r>
            <a:r>
              <a:rPr lang="en-IN" sz="2400" dirty="0">
                <a:solidFill>
                  <a:srgbClr val="FF0000"/>
                </a:solidFill>
              </a:rPr>
              <a:t>	 1-2 = </a:t>
            </a:r>
            <a:r>
              <a:rPr lang="en-IN" sz="2400" dirty="0" smtClean="0">
                <a:solidFill>
                  <a:srgbClr val="FF0000"/>
                </a:solidFill>
              </a:rPr>
              <a:t>4/3 = 3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chemeClr val="tx2"/>
                </a:solidFill>
              </a:rPr>
              <a:t>1-4 </a:t>
            </a:r>
            <a:r>
              <a:rPr lang="en-IN" sz="2400" dirty="0">
                <a:solidFill>
                  <a:schemeClr val="tx2"/>
                </a:solidFill>
              </a:rPr>
              <a:t>= 5		 1-4 = 5</a:t>
            </a:r>
          </a:p>
          <a:p>
            <a:pPr marL="0" indent="0">
              <a:buNone/>
            </a:pPr>
            <a:r>
              <a:rPr lang="en-IN" sz="2400" b="1" dirty="0" smtClean="0">
                <a:solidFill>
                  <a:schemeClr val="accent5"/>
                </a:solidFill>
              </a:rPr>
              <a:t>4-3 = 13</a:t>
            </a:r>
            <a:r>
              <a:rPr lang="en-IN" sz="2400" b="1" dirty="0">
                <a:solidFill>
                  <a:schemeClr val="accent5"/>
                </a:solidFill>
              </a:rPr>
              <a:t>	</a:t>
            </a:r>
            <a:r>
              <a:rPr lang="en-IN" sz="2400" b="1" dirty="0" smtClean="0">
                <a:solidFill>
                  <a:schemeClr val="accent5"/>
                </a:solidFill>
              </a:rPr>
              <a:t> 4-3 </a:t>
            </a:r>
            <a:r>
              <a:rPr lang="en-IN" sz="2400" b="1" dirty="0">
                <a:solidFill>
                  <a:schemeClr val="accent5"/>
                </a:solidFill>
              </a:rPr>
              <a:t>= </a:t>
            </a:r>
            <a:r>
              <a:rPr lang="en-IN" sz="2400" b="1" dirty="0" smtClean="0">
                <a:solidFill>
                  <a:schemeClr val="accent5"/>
                </a:solidFill>
              </a:rPr>
              <a:t>13</a:t>
            </a:r>
          </a:p>
          <a:p>
            <a:pPr marL="0" indent="0">
              <a:buNone/>
            </a:pPr>
            <a:r>
              <a:rPr lang="en-IN" sz="2400" dirty="0" smtClean="0">
                <a:solidFill>
                  <a:schemeClr val="accent3"/>
                </a:solidFill>
              </a:rPr>
              <a:t>3-2 </a:t>
            </a:r>
            <a:r>
              <a:rPr lang="en-IN" sz="2400" dirty="0">
                <a:solidFill>
                  <a:schemeClr val="accent3"/>
                </a:solidFill>
              </a:rPr>
              <a:t>= </a:t>
            </a:r>
            <a:r>
              <a:rPr lang="en-IN" sz="2400" b="1" dirty="0" smtClean="0">
                <a:solidFill>
                  <a:schemeClr val="accent3"/>
                </a:solidFill>
              </a:rPr>
              <a:t>3		 </a:t>
            </a:r>
            <a:r>
              <a:rPr lang="en-IN" sz="2400" dirty="0">
                <a:solidFill>
                  <a:schemeClr val="accent3"/>
                </a:solidFill>
              </a:rPr>
              <a:t>3-2 = </a:t>
            </a:r>
            <a:r>
              <a:rPr lang="en-IN" sz="2400" b="1" dirty="0">
                <a:solidFill>
                  <a:schemeClr val="accent3"/>
                </a:solidFill>
              </a:rPr>
              <a:t>3</a:t>
            </a:r>
            <a:endParaRPr lang="en-IN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IN" sz="24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508871" y="1573918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207327" y="304775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680548" y="304775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822837" y="1551891"/>
            <a:ext cx="264183" cy="3216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3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1849"/>
            <a:ext cx="8915400" cy="1403487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 smtClean="0"/>
              <a:t>				-</a:t>
            </a:r>
            <a:r>
              <a:rPr lang="en-IN" sz="3200" dirty="0"/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    6		  -2	      1		3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	            5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		5	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			       -1	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413432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85404" y="5310128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58565" y="1791031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397068" y="1865674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0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1848"/>
            <a:ext cx="8915400" cy="1544516"/>
          </a:xfrm>
        </p:spPr>
        <p:txBody>
          <a:bodyPr>
            <a:normAutofit/>
          </a:bodyPr>
          <a:lstStyle/>
          <a:p>
            <a:pPr algn="l"/>
            <a:r>
              <a:rPr lang="en-IN" sz="3200" dirty="0"/>
              <a:t>Edges – 1-2, 1-3, 1-4, 2-5, 3-2, 3-5, 4-3, 4-6, 5-7, 6-7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 </a:t>
            </a:r>
            <a:r>
              <a:rPr lang="en-IN" sz="3600" b="1" dirty="0">
                <a:solidFill>
                  <a:srgbClr val="FF0000"/>
                </a:solidFill>
              </a:rPr>
              <a:t>∞</a:t>
            </a:r>
            <a:r>
              <a:rPr lang="en-IN" sz="3200" dirty="0"/>
              <a:t>	    -1		 </a:t>
            </a:r>
            <a:r>
              <a:rPr lang="en-IN" sz="3200" b="1" dirty="0">
                <a:solidFill>
                  <a:srgbClr val="FF0000"/>
                </a:solidFill>
              </a:rPr>
              <a:t>∞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 6		  -2	      1		3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		      5	        		   </a:t>
            </a:r>
            <a:r>
              <a:rPr lang="en-IN" b="1" dirty="0" smtClean="0">
                <a:solidFill>
                  <a:srgbClr val="FF0000"/>
                </a:solidFill>
              </a:rPr>
              <a:t>∞			              ∞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		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            ∞ </a:t>
            </a:r>
            <a:r>
              <a:rPr lang="en-IN" dirty="0"/>
              <a:t> </a:t>
            </a:r>
            <a:r>
              <a:rPr lang="en-IN" dirty="0" smtClean="0"/>
              <a:t>     -1               </a:t>
            </a:r>
            <a:r>
              <a:rPr lang="en-IN" b="1" dirty="0" smtClean="0">
                <a:solidFill>
                  <a:srgbClr val="FF0000"/>
                </a:solidFill>
              </a:rPr>
              <a:t>∞ 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413432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779120" y="3489480"/>
              <a:ext cx="201600" cy="2966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9760" y="3480120"/>
                <a:ext cx="2203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14880" y="1520640"/>
              <a:ext cx="11386080" cy="52358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5520" y="1511280"/>
                <a:ext cx="11404800" cy="52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2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rgbClr val="FF0000"/>
                </a:solidFill>
              </a:rPr>
              <a:t>1-2</a:t>
            </a:r>
            <a:r>
              <a:rPr lang="en-IN" sz="3200" dirty="0"/>
              <a:t>, 1-3, 1-4, 2-5, 3-2, 3-5, 4-3, 4-6, 5-7, 6-7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b="1" dirty="0" smtClean="0">
                <a:solidFill>
                  <a:srgbClr val="FF0000"/>
                </a:solidFill>
              </a:rPr>
              <a:t> </a:t>
            </a:r>
            <a:r>
              <a:rPr lang="en-IN" sz="3200" dirty="0" smtClean="0">
                <a:solidFill>
                  <a:srgbClr val="FF0000"/>
                </a:solidFill>
              </a:rPr>
              <a:t>6</a:t>
            </a:r>
            <a:r>
              <a:rPr lang="en-IN" sz="3200" dirty="0">
                <a:solidFill>
                  <a:srgbClr val="FF0000"/>
                </a:solidFill>
              </a:rPr>
              <a:t>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dirty="0" smtClean="0"/>
              <a:t>5        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		    </a:t>
            </a:r>
            <a:r>
              <a:rPr lang="en-IN" dirty="0" smtClean="0"/>
              <a:t>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40410" y="112628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1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</a:t>
            </a:r>
            <a:r>
              <a:rPr lang="en-IN" sz="3200" dirty="0">
                <a:solidFill>
                  <a:srgbClr val="FF0000"/>
                </a:solidFill>
              </a:rPr>
              <a:t>1-3</a:t>
            </a:r>
            <a:r>
              <a:rPr lang="en-IN" sz="3200" dirty="0"/>
              <a:t>, 1-4, 2-5, 3-2, 3-5, 4-3, 4-6, 5-7, 6-7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     5                   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 		</a:t>
            </a:r>
            <a:r>
              <a:rPr lang="en-IN" dirty="0" smtClean="0"/>
              <a:t>    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64021" y="1127749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429567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8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</a:t>
            </a:r>
            <a:r>
              <a:rPr lang="en-IN" sz="3200" dirty="0">
                <a:solidFill>
                  <a:srgbClr val="FF0000"/>
                </a:solidFill>
              </a:rPr>
              <a:t>1-4</a:t>
            </a:r>
            <a:r>
              <a:rPr lang="en-IN" sz="3200" dirty="0"/>
              <a:t>, 2-5, 3-2, 3-5, 4-3, 4-6, 5-7, 6-7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    </a:t>
            </a:r>
            <a:r>
              <a:rPr lang="en-IN" dirty="0"/>
              <a:t>	</a:t>
            </a:r>
            <a:r>
              <a:rPr lang="en-IN" dirty="0" smtClean="0"/>
              <a:t>   5          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 </a:t>
            </a:r>
            <a:r>
              <a:rPr lang="en-IN" dirty="0" smtClean="0"/>
              <a:t>  </a:t>
            </a:r>
            <a:r>
              <a:rPr lang="en-IN" dirty="0"/>
              <a:t>	</a:t>
            </a:r>
            <a:r>
              <a:rPr lang="en-IN" dirty="0" smtClean="0"/>
              <a:t>  </a:t>
            </a:r>
            <a:r>
              <a:rPr lang="en-IN" dirty="0"/>
              <a:t>	</a:t>
            </a:r>
            <a:r>
              <a:rPr lang="en-IN" dirty="0" smtClean="0"/>
              <a:t>    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47134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99179" y="546308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</a:t>
            </a:r>
            <a:r>
              <a:rPr lang="en-IN" sz="3200" dirty="0">
                <a:solidFill>
                  <a:srgbClr val="FF0000"/>
                </a:solidFill>
              </a:rPr>
              <a:t>2-5</a:t>
            </a:r>
            <a:r>
              <a:rPr lang="en-IN" sz="3200" dirty="0"/>
              <a:t>, 3-2, 3-5, 4-3, 4-6, 5-7, 6-7</a:t>
            </a:r>
            <a:br>
              <a:rPr lang="en-IN" sz="3200" dirty="0"/>
            </a:b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	5              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 		</a:t>
            </a:r>
            <a:r>
              <a:rPr lang="en-IN" dirty="0" smtClean="0"/>
              <a:t>    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845350" y="350273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34785" y="551196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9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</a:t>
            </a:r>
            <a:r>
              <a:rPr lang="en-IN" sz="3200" dirty="0">
                <a:solidFill>
                  <a:srgbClr val="FF0000"/>
                </a:solidFill>
              </a:rPr>
              <a:t>3-2</a:t>
            </a:r>
            <a:r>
              <a:rPr lang="en-IN" sz="3200" dirty="0"/>
              <a:t>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	5            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 		</a:t>
            </a:r>
            <a:r>
              <a:rPr lang="en-IN" dirty="0" smtClean="0"/>
              <a:t>    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673411" y="345768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73422" y="5552209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10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</a:t>
            </a:r>
            <a:r>
              <a:rPr lang="en-IN" sz="3200" dirty="0">
                <a:solidFill>
                  <a:srgbClr val="FF0000"/>
                </a:solidFill>
              </a:rPr>
              <a:t>3-5</a:t>
            </a:r>
            <a:r>
              <a:rPr lang="en-IN" sz="3200" dirty="0"/>
              <a:t>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	5              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 		 </a:t>
            </a:r>
            <a:r>
              <a:rPr lang="en-IN" dirty="0" smtClean="0"/>
              <a:t>   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809238" y="345312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60542" y="5552209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92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19" y="1780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All Pairs Shortest Path Algorithm </a:t>
            </a:r>
            <a:br>
              <a:rPr lang="en-US" sz="4000" b="1" dirty="0">
                <a:latin typeface="+mn-lt"/>
              </a:rPr>
            </a:br>
            <a:r>
              <a:rPr lang="en-US" sz="3600" b="1" dirty="0" smtClean="0">
                <a:latin typeface="+mn-lt"/>
              </a:rPr>
              <a:t>Floyd </a:t>
            </a:r>
            <a:r>
              <a:rPr lang="en-US" sz="3600" b="1" dirty="0" err="1">
                <a:latin typeface="+mn-lt"/>
              </a:rPr>
              <a:t>Warshall</a:t>
            </a:r>
            <a:r>
              <a:rPr lang="en-US" sz="3600" b="1" dirty="0">
                <a:latin typeface="+mn-lt"/>
              </a:rPr>
              <a:t> Algorithm</a:t>
            </a:r>
            <a:r>
              <a:rPr lang="en-US" sz="4000" b="1" dirty="0">
                <a:latin typeface="+mn-lt"/>
              </a:rPr>
              <a:t> </a:t>
            </a:r>
            <a:endParaRPr lang="en-IN" sz="40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100" y="1503651"/>
            <a:ext cx="1154083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The all pair shortest path algorithm is also known as Floyd-</a:t>
            </a:r>
            <a:r>
              <a:rPr lang="en-US" sz="2200" dirty="0" err="1">
                <a:solidFill>
                  <a:srgbClr val="000000"/>
                </a:solidFill>
              </a:rPr>
              <a:t>Warshall</a:t>
            </a:r>
            <a:r>
              <a:rPr lang="en-US" sz="2200" dirty="0">
                <a:solidFill>
                  <a:srgbClr val="000000"/>
                </a:solidFill>
              </a:rPr>
              <a:t> algorithm is used to find all pair shortest path problem from a given weighted graph. 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It uses Dynamic programming formulation on a directed graph G (V, E).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As </a:t>
            </a:r>
            <a:r>
              <a:rPr lang="en-US" sz="2200" dirty="0">
                <a:solidFill>
                  <a:srgbClr val="000000"/>
                </a:solidFill>
              </a:rPr>
              <a:t>a result of this algorithm, it will generate a matrix, which will represent the minimum distance from any node to all other nodes in the graph</a:t>
            </a:r>
            <a:r>
              <a:rPr lang="en-US" sz="22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 first the output matrix is same as given cost matrix of the graph. </a:t>
            </a:r>
            <a:endParaRPr lang="en-US" sz="22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After </a:t>
            </a:r>
            <a:r>
              <a:rPr lang="en-US" sz="2200" dirty="0"/>
              <a:t>that the output matrix will be updated with all vertices k as the intermediate vertex.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time complexity of this algorithm is O(V3), here V is the number of vertices in the graph</a:t>
            </a:r>
            <a:r>
              <a:rPr lang="en-US" sz="2200" dirty="0" smtClean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We assume that there are </a:t>
            </a:r>
            <a:r>
              <a:rPr lang="en-US" sz="2200" b="1" dirty="0">
                <a:solidFill>
                  <a:srgbClr val="000000"/>
                </a:solidFill>
              </a:rPr>
              <a:t>no negative weight cycles</a:t>
            </a:r>
            <a:r>
              <a:rPr lang="en-US" sz="2200" dirty="0" smtClean="0">
                <a:solidFill>
                  <a:srgbClr val="000000"/>
                </a:solidFill>
              </a:rPr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979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</a:t>
            </a:r>
            <a:r>
              <a:rPr lang="en-IN" sz="3200" dirty="0">
                <a:solidFill>
                  <a:srgbClr val="FF0000"/>
                </a:solidFill>
              </a:rPr>
              <a:t>4-3</a:t>
            </a:r>
            <a:r>
              <a:rPr lang="en-IN" sz="3200" dirty="0"/>
              <a:t>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	5                     </a:t>
            </a:r>
            <a:r>
              <a:rPr lang="en-IN" b="1" dirty="0" smtClean="0">
                <a:solidFill>
                  <a:srgbClr val="FF0000"/>
                </a:solidFill>
              </a:rPr>
              <a:t>∞ </a:t>
            </a:r>
            <a:r>
              <a:rPr lang="en-IN" b="1" dirty="0">
                <a:solidFill>
                  <a:srgbClr val="FF0000"/>
                </a:solidFill>
              </a:rPr>
              <a:t>5 3</a:t>
            </a:r>
            <a:r>
              <a:rPr lang="en-IN" dirty="0"/>
              <a:t>	 		   </a:t>
            </a:r>
            <a:r>
              <a:rPr lang="en-IN" dirty="0" smtClean="0"/>
              <a:t>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</a:t>
            </a:r>
            <a:r>
              <a:rPr lang="en-IN" dirty="0" smtClean="0"/>
              <a:t>-</a:t>
            </a:r>
            <a:r>
              <a:rPr lang="en-IN" dirty="0"/>
              <a:t>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</a:t>
            </a:r>
            <a:r>
              <a:rPr lang="en-IN" dirty="0" smtClean="0"/>
              <a:t>         -</a:t>
            </a:r>
            <a:r>
              <a:rPr lang="en-IN" dirty="0"/>
              <a:t>1               </a:t>
            </a:r>
            <a:r>
              <a:rPr lang="en-IN" b="1" dirty="0">
                <a:solidFill>
                  <a:srgbClr val="FF0000"/>
                </a:solidFill>
              </a:rPr>
              <a:t>∞ 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634461" y="346320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73421" y="5482746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964734" y="3492953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5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</a:t>
            </a:r>
            <a:r>
              <a:rPr lang="en-IN" sz="3200" dirty="0">
                <a:solidFill>
                  <a:srgbClr val="FF0000"/>
                </a:solidFill>
              </a:rPr>
              <a:t>4-6</a:t>
            </a:r>
            <a:r>
              <a:rPr lang="en-IN" sz="3200" dirty="0"/>
              <a:t>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 	5  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</a:t>
            </a:r>
            <a:r>
              <a:rPr lang="en-IN" dirty="0" smtClean="0"/>
              <a:t>     </a:t>
            </a:r>
            <a:r>
              <a:rPr lang="en-IN" dirty="0"/>
              <a:t>	</a:t>
            </a:r>
            <a:r>
              <a:rPr lang="en-IN" dirty="0" smtClean="0"/>
              <a:t>              </a:t>
            </a:r>
            <a:r>
              <a:rPr lang="en-IN" b="1" dirty="0">
                <a:solidFill>
                  <a:srgbClr val="FF0000"/>
                </a:solidFill>
              </a:rPr>
              <a:t>∞ 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665579" y="3429567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04696" y="5515156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981700" y="345312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26784" y="55151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</a:t>
            </a:r>
            <a:r>
              <a:rPr lang="en-IN" sz="3200" dirty="0">
                <a:solidFill>
                  <a:srgbClr val="FF0000"/>
                </a:solidFill>
              </a:rPr>
              <a:t>5-7</a:t>
            </a:r>
            <a:r>
              <a:rPr lang="en-IN" sz="3200" dirty="0"/>
              <a:t>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6</a:t>
            </a:r>
            <a:r>
              <a:rPr lang="en-IN" dirty="0"/>
              <a:t>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             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</a:t>
            </a:r>
            <a:r>
              <a:rPr lang="en-IN" dirty="0" smtClean="0"/>
              <a:t>             </a:t>
            </a:r>
            <a:r>
              <a:rPr lang="en-IN" b="1" dirty="0">
                <a:solidFill>
                  <a:srgbClr val="FF0000"/>
                </a:solidFill>
              </a:rPr>
              <a:t>∞ 8 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5</a:t>
            </a:r>
            <a:r>
              <a:rPr lang="en-IN" dirty="0"/>
              <a:t>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650904" y="346136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595819" y="5502277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922085" y="348897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201027" y="553223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436994" y="347241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3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5-7, </a:t>
            </a:r>
            <a:r>
              <a:rPr lang="en-IN" sz="3200" dirty="0">
                <a:solidFill>
                  <a:srgbClr val="FF0000"/>
                </a:solidFill>
              </a:rPr>
              <a:t>6-7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chemeClr val="accent1"/>
                </a:solidFill>
              </a:rPr>
              <a:t>1-2</a:t>
            </a:r>
            <a:r>
              <a:rPr lang="en-IN" sz="3200" dirty="0"/>
              <a:t>, 1-3, 1-4, 2-5,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6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chemeClr val="accent1"/>
                </a:solidFill>
              </a:rPr>
              <a:t>1-2</a:t>
            </a:r>
            <a:r>
              <a:rPr lang="en-IN" sz="3200" dirty="0"/>
              <a:t>, </a:t>
            </a:r>
            <a:r>
              <a:rPr lang="en-IN" sz="3200" dirty="0">
                <a:solidFill>
                  <a:schemeClr val="accent1"/>
                </a:solidFill>
              </a:rPr>
              <a:t>1-3</a:t>
            </a:r>
            <a:r>
              <a:rPr lang="en-IN" sz="3200" dirty="0"/>
              <a:t>, 1-4, 2-5,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6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1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chemeClr val="accent1"/>
                </a:solidFill>
              </a:rPr>
              <a:t>1-2</a:t>
            </a:r>
            <a:r>
              <a:rPr lang="en-IN" sz="3200" dirty="0"/>
              <a:t>, </a:t>
            </a:r>
            <a:r>
              <a:rPr lang="en-IN" sz="3200" dirty="0">
                <a:solidFill>
                  <a:schemeClr val="accent1"/>
                </a:solidFill>
              </a:rPr>
              <a:t>1-3</a:t>
            </a:r>
            <a:r>
              <a:rPr lang="en-IN" sz="3200" dirty="0"/>
              <a:t>, </a:t>
            </a:r>
            <a:r>
              <a:rPr lang="en-IN" sz="3200" dirty="0">
                <a:solidFill>
                  <a:schemeClr val="accent1"/>
                </a:solidFill>
              </a:rPr>
              <a:t>1-4</a:t>
            </a:r>
            <a:r>
              <a:rPr lang="en-IN" sz="3200" dirty="0"/>
              <a:t>, 2-5,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</a:t>
            </a:r>
            <a:endParaRPr lang="en-IN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315200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</a:t>
            </a:r>
            <a:r>
              <a:rPr lang="en-IN" sz="3200" dirty="0">
                <a:solidFill>
                  <a:schemeClr val="accent1"/>
                </a:solidFill>
              </a:rPr>
              <a:t>2-5</a:t>
            </a:r>
            <a:r>
              <a:rPr lang="en-IN" sz="3200" dirty="0"/>
              <a:t>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5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</a:t>
            </a:r>
            <a:r>
              <a:rPr lang="en-IN" sz="3200" dirty="0">
                <a:solidFill>
                  <a:schemeClr val="accent1"/>
                </a:solidFill>
              </a:rPr>
              <a:t>3-2</a:t>
            </a:r>
            <a:r>
              <a:rPr lang="en-IN" sz="3200" dirty="0"/>
              <a:t>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0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</a:t>
            </a:r>
            <a:r>
              <a:rPr lang="en-IN" sz="3200" dirty="0">
                <a:solidFill>
                  <a:schemeClr val="accent1"/>
                </a:solidFill>
              </a:rPr>
              <a:t>3-5</a:t>
            </a:r>
            <a:r>
              <a:rPr lang="en-IN" sz="3200" dirty="0"/>
              <a:t>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3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19" y="1780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All Pairs Shortest Path Algorithm </a:t>
            </a:r>
            <a:br>
              <a:rPr lang="en-US" sz="4000" b="1" dirty="0">
                <a:latin typeface="+mn-lt"/>
              </a:rPr>
            </a:br>
            <a:r>
              <a:rPr lang="en-US" sz="3600" b="1" dirty="0" smtClean="0">
                <a:latin typeface="+mn-lt"/>
              </a:rPr>
              <a:t>Floyd </a:t>
            </a:r>
            <a:r>
              <a:rPr lang="en-US" sz="3600" b="1" dirty="0" err="1">
                <a:latin typeface="+mn-lt"/>
              </a:rPr>
              <a:t>Warshall</a:t>
            </a:r>
            <a:r>
              <a:rPr lang="en-US" sz="3600" b="1" dirty="0">
                <a:latin typeface="+mn-lt"/>
              </a:rPr>
              <a:t> Algorithm</a:t>
            </a:r>
            <a:r>
              <a:rPr lang="en-US" sz="4000" b="1" dirty="0">
                <a:latin typeface="+mn-lt"/>
              </a:rPr>
              <a:t> </a:t>
            </a:r>
            <a:endParaRPr lang="en-IN" sz="4000" dirty="0">
              <a:latin typeface="+mn-lt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69" b="46296"/>
          <a:stretch/>
        </p:blipFill>
        <p:spPr bwMode="auto">
          <a:xfrm>
            <a:off x="855619" y="1822271"/>
            <a:ext cx="7841571" cy="43811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024255" y="1592318"/>
            <a:ext cx="4987635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floydWarshal</a:t>
            </a:r>
            <a:r>
              <a:rPr lang="en-US" dirty="0" smtClean="0"/>
              <a:t>(cost or weight)</a:t>
            </a:r>
            <a:endParaRPr lang="en-US" dirty="0"/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Input</a:t>
            </a:r>
            <a:r>
              <a:rPr lang="en-US" dirty="0">
                <a:solidFill>
                  <a:srgbClr val="000000"/>
                </a:solidFill>
              </a:rPr>
              <a:t> − The cost matrix of given Graph.</a:t>
            </a:r>
          </a:p>
          <a:p>
            <a:pPr algn="just"/>
            <a:r>
              <a:rPr lang="en-US" b="1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000000"/>
                </a:solidFill>
              </a:rPr>
              <a:t> − Matrix to for shortest path between any vertex to any vertex.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00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</a:t>
            </a:r>
            <a:r>
              <a:rPr lang="en-IN" sz="3200" dirty="0">
                <a:solidFill>
                  <a:schemeClr val="accent1"/>
                </a:solidFill>
              </a:rPr>
              <a:t>4-3</a:t>
            </a:r>
            <a:r>
              <a:rPr lang="en-IN" sz="3200" dirty="0"/>
              <a:t>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51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</a:t>
            </a:r>
            <a:r>
              <a:rPr lang="en-IN" sz="3200" dirty="0">
                <a:solidFill>
                  <a:schemeClr val="accent1"/>
                </a:solidFill>
              </a:rPr>
              <a:t>4-6</a:t>
            </a:r>
            <a:r>
              <a:rPr lang="en-IN" sz="3200" dirty="0"/>
              <a:t>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41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</a:t>
            </a:r>
            <a:r>
              <a:rPr lang="en-IN" sz="3200" dirty="0">
                <a:solidFill>
                  <a:schemeClr val="accent1"/>
                </a:solidFill>
              </a:rPr>
              <a:t>5-7</a:t>
            </a:r>
            <a:r>
              <a:rPr lang="en-IN" sz="3200" dirty="0"/>
              <a:t>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5-7, </a:t>
            </a:r>
            <a:r>
              <a:rPr lang="en-IN" sz="3200" dirty="0">
                <a:solidFill>
                  <a:schemeClr val="accent1"/>
                </a:solidFill>
              </a:rPr>
              <a:t>6-7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1"/>
                </a:solidFill>
              </a:rPr>
              <a:t>2</a:t>
            </a:r>
            <a:r>
              <a:rPr lang="en-IN" b="1" baseline="30000" dirty="0">
                <a:solidFill>
                  <a:schemeClr val="accent1"/>
                </a:solidFill>
              </a:rPr>
              <a:t>nd</a:t>
            </a:r>
            <a:r>
              <a:rPr lang="en-IN" b="1" dirty="0">
                <a:solidFill>
                  <a:schemeClr val="accent1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3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3</a:t>
            </a:r>
            <a:r>
              <a:rPr lang="en-IN" b="1" baseline="30000" dirty="0">
                <a:solidFill>
                  <a:srgbClr val="00B050"/>
                </a:solidFill>
              </a:rPr>
              <a:t>rd</a:t>
            </a:r>
            <a:r>
              <a:rPr lang="en-IN" b="1" dirty="0">
                <a:solidFill>
                  <a:srgbClr val="00B050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1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rgbClr val="00B050"/>
                </a:solidFill>
              </a:rPr>
              <a:t>1-2, 1-3, 1-4</a:t>
            </a:r>
            <a:r>
              <a:rPr lang="en-IN" sz="3200" dirty="0"/>
              <a:t>, 2-5,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</a:t>
            </a:r>
            <a:endParaRPr lang="en-IN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3</a:t>
            </a:r>
            <a:r>
              <a:rPr lang="en-IN" b="1" baseline="30000" dirty="0">
                <a:solidFill>
                  <a:srgbClr val="00B050"/>
                </a:solidFill>
              </a:rPr>
              <a:t>rd</a:t>
            </a:r>
            <a:r>
              <a:rPr lang="en-IN" b="1" dirty="0">
                <a:solidFill>
                  <a:srgbClr val="00B050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0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</a:t>
            </a:r>
            <a:r>
              <a:rPr lang="en-IN" sz="3200" dirty="0">
                <a:solidFill>
                  <a:srgbClr val="00B050"/>
                </a:solidFill>
              </a:rPr>
              <a:t>2-5</a:t>
            </a:r>
            <a:r>
              <a:rPr lang="en-IN" sz="3200" dirty="0"/>
              <a:t>, 3-2, 3-5, 4-3, 4-6,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 </a:t>
            </a:r>
            <a:r>
              <a:rPr lang="en-IN" sz="3200" b="1" dirty="0">
                <a:solidFill>
                  <a:srgbClr val="00B050"/>
                </a:solidFill>
              </a:rPr>
              <a:t>0</a:t>
            </a:r>
            <a:endParaRPr lang="en-IN" sz="31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3</a:t>
            </a:r>
            <a:r>
              <a:rPr lang="en-IN" b="1" baseline="30000" dirty="0">
                <a:solidFill>
                  <a:srgbClr val="00B050"/>
                </a:solidFill>
              </a:rPr>
              <a:t>rd</a:t>
            </a:r>
            <a:r>
              <a:rPr lang="en-IN" b="1" dirty="0">
                <a:solidFill>
                  <a:srgbClr val="00B050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791982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0218" y="11430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</a:t>
            </a:r>
            <a:r>
              <a:rPr lang="en-IN" sz="3200" dirty="0">
                <a:solidFill>
                  <a:srgbClr val="00B050"/>
                </a:solidFill>
              </a:rPr>
              <a:t>3-2</a:t>
            </a:r>
            <a:r>
              <a:rPr lang="en-IN" sz="3200" dirty="0"/>
              <a:t>, </a:t>
            </a:r>
            <a:r>
              <a:rPr lang="en-IN" sz="3200" dirty="0">
                <a:solidFill>
                  <a:srgbClr val="00B050"/>
                </a:solidFill>
              </a:rPr>
              <a:t>3-5</a:t>
            </a:r>
            <a:r>
              <a:rPr lang="en-IN" sz="3200" dirty="0"/>
              <a:t>, </a:t>
            </a:r>
            <a:r>
              <a:rPr lang="en-IN" sz="3200" dirty="0">
                <a:solidFill>
                  <a:srgbClr val="00B050"/>
                </a:solidFill>
              </a:rPr>
              <a:t>4-3, 4-6</a:t>
            </a:r>
            <a:r>
              <a:rPr lang="en-IN" sz="3200" dirty="0"/>
              <a:t>, 5-7,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 </a:t>
            </a:r>
            <a:r>
              <a:rPr lang="en-IN" sz="3200" b="1" dirty="0">
                <a:solidFill>
                  <a:srgbClr val="00B050"/>
                </a:solidFill>
              </a:rPr>
              <a:t>0</a:t>
            </a:r>
            <a:endParaRPr lang="en-IN" sz="31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3</a:t>
            </a:r>
            <a:r>
              <a:rPr lang="en-IN" b="1" baseline="30000" dirty="0">
                <a:solidFill>
                  <a:srgbClr val="00B050"/>
                </a:solidFill>
              </a:rPr>
              <a:t>rd</a:t>
            </a:r>
            <a:r>
              <a:rPr lang="en-IN" b="1" dirty="0">
                <a:solidFill>
                  <a:srgbClr val="00B050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833545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0218" y="11430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</a:t>
            </a:r>
            <a:r>
              <a:rPr lang="en-IN" sz="3200" dirty="0">
                <a:solidFill>
                  <a:srgbClr val="00B050"/>
                </a:solidFill>
              </a:rPr>
              <a:t>5-7</a:t>
            </a:r>
            <a:r>
              <a:rPr lang="en-IN" sz="3200" dirty="0"/>
              <a:t>, 6-7</a:t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 </a:t>
            </a:r>
            <a:r>
              <a:rPr lang="en-IN" sz="3200" b="1" dirty="0">
                <a:solidFill>
                  <a:srgbClr val="00B050"/>
                </a:solidFill>
              </a:rPr>
              <a:t>0</a:t>
            </a:r>
            <a:endParaRPr lang="en-IN" sz="31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								          </a:t>
            </a:r>
            <a:r>
              <a:rPr lang="en-IN" b="1" dirty="0">
                <a:solidFill>
                  <a:srgbClr val="00B050"/>
                </a:solidFill>
              </a:rPr>
              <a:t>3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3</a:t>
            </a:r>
            <a:r>
              <a:rPr lang="en-IN" b="1" baseline="30000" dirty="0">
                <a:solidFill>
                  <a:srgbClr val="00B050"/>
                </a:solidFill>
              </a:rPr>
              <a:t>rd</a:t>
            </a:r>
            <a:r>
              <a:rPr lang="en-IN" b="1" dirty="0">
                <a:solidFill>
                  <a:srgbClr val="00B050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833545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0218" y="11430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210800" y="327166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1-2, 1-3, 1-4, 2-5, 3-2, 3-5, 4-3, 4-6, 5-7, </a:t>
            </a:r>
            <a:r>
              <a:rPr lang="en-IN" sz="3200" dirty="0">
                <a:solidFill>
                  <a:srgbClr val="00B050"/>
                </a:solidFill>
              </a:rPr>
              <a:t>6-7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 </a:t>
            </a:r>
            <a:r>
              <a:rPr lang="en-IN" sz="3200" b="1" dirty="0">
                <a:solidFill>
                  <a:srgbClr val="00B050"/>
                </a:solidFill>
              </a:rPr>
              <a:t>0</a:t>
            </a:r>
            <a:endParaRPr lang="en-IN" sz="31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								          </a:t>
            </a:r>
            <a:r>
              <a:rPr lang="en-IN" b="1" dirty="0">
                <a:solidFill>
                  <a:srgbClr val="00B050"/>
                </a:solidFill>
              </a:rPr>
              <a:t>3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B050"/>
                </a:solidFill>
              </a:rPr>
              <a:t>3</a:t>
            </a:r>
            <a:r>
              <a:rPr lang="en-IN" b="1" baseline="30000" dirty="0">
                <a:solidFill>
                  <a:srgbClr val="00B050"/>
                </a:solidFill>
              </a:rPr>
              <a:t>rd</a:t>
            </a:r>
            <a:r>
              <a:rPr lang="en-IN" b="1" dirty="0">
                <a:solidFill>
                  <a:srgbClr val="00B050"/>
                </a:solidFill>
              </a:rPr>
              <a:t> iteration</a:t>
            </a:r>
            <a:r>
              <a:rPr lang="en-IN" dirty="0"/>
              <a:t>	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833545"/>
            <a:ext cx="1160280" cy="148461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0218" y="11430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210800" y="327166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19" y="45653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Analysis of </a:t>
            </a:r>
            <a:r>
              <a:rPr lang="en-US" sz="3600" b="1" dirty="0" smtClean="0">
                <a:latin typeface="+mn-lt"/>
              </a:rPr>
              <a:t>Floyd </a:t>
            </a:r>
            <a:r>
              <a:rPr lang="en-US" sz="3600" b="1" dirty="0" err="1">
                <a:latin typeface="+mn-lt"/>
              </a:rPr>
              <a:t>Warshall</a:t>
            </a:r>
            <a:r>
              <a:rPr lang="en-US" sz="3600" b="1" dirty="0">
                <a:latin typeface="+mn-lt"/>
              </a:rPr>
              <a:t> Algorithm</a:t>
            </a:r>
            <a:r>
              <a:rPr lang="en-US" sz="4000" b="1" dirty="0">
                <a:latin typeface="+mn-lt"/>
              </a:rPr>
              <a:t> </a:t>
            </a:r>
            <a:endParaRPr lang="en-IN" sz="40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318" y="927437"/>
            <a:ext cx="110109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running time of the Floyd-</a:t>
            </a:r>
            <a:r>
              <a:rPr lang="en-US" sz="2400" dirty="0" err="1"/>
              <a:t>Warshall</a:t>
            </a:r>
            <a:r>
              <a:rPr lang="en-US" sz="2400" dirty="0"/>
              <a:t> algorithm is easy to analyze.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main loop is executed n times and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inner loop considers each of </a:t>
            </a:r>
            <a:r>
              <a:rPr lang="en-US" sz="2400" dirty="0" smtClean="0"/>
              <a:t>O(n2) </a:t>
            </a:r>
            <a:r>
              <a:rPr lang="en-US" sz="2400" dirty="0"/>
              <a:t>pairs of vertices, performing a constant-time computation for each pair.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If </a:t>
            </a:r>
            <a:r>
              <a:rPr lang="en-US" sz="2400" dirty="0"/>
              <a:t>we use a data structure, such as the adjacency matrix structure, that supports methods are Adjacent and </a:t>
            </a:r>
            <a:r>
              <a:rPr lang="en-US" sz="2400" dirty="0" smtClean="0"/>
              <a:t>insert Directed Edge </a:t>
            </a:r>
            <a:r>
              <a:rPr lang="en-US" sz="2400" dirty="0"/>
              <a:t>in O(1) time, </a:t>
            </a:r>
            <a:endParaRPr lang="en-US" sz="24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Total </a:t>
            </a:r>
            <a:r>
              <a:rPr lang="en-US" sz="2400" b="1" dirty="0"/>
              <a:t>running time is </a:t>
            </a:r>
            <a:r>
              <a:rPr lang="en-US" sz="2400" b="1" dirty="0" smtClean="0"/>
              <a:t>O(n3)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02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chemeClr val="accent6"/>
                </a:solidFill>
              </a:rPr>
              <a:t>1-2, 1-3, 1-4, 2-5, 3-2, 3-5, 4-3, 4-6, 5-7, 6-7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 </a:t>
            </a:r>
            <a:r>
              <a:rPr lang="en-IN" sz="3200" b="1" dirty="0">
                <a:solidFill>
                  <a:srgbClr val="00B050"/>
                </a:solidFill>
              </a:rPr>
              <a:t>0</a:t>
            </a:r>
            <a:endParaRPr lang="en-IN" sz="31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								          </a:t>
            </a:r>
            <a:r>
              <a:rPr lang="en-IN" b="1" dirty="0">
                <a:solidFill>
                  <a:srgbClr val="00B050"/>
                </a:solidFill>
              </a:rPr>
              <a:t>3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chemeClr val="accent6"/>
                </a:solidFill>
              </a:rPr>
              <a:t>4</a:t>
            </a:r>
            <a:r>
              <a:rPr lang="en-IN" b="1" baseline="30000" dirty="0">
                <a:solidFill>
                  <a:schemeClr val="accent6"/>
                </a:solidFill>
              </a:rPr>
              <a:t>th</a:t>
            </a:r>
            <a:r>
              <a:rPr lang="en-IN" b="1" dirty="0">
                <a:solidFill>
                  <a:schemeClr val="accent6"/>
                </a:solidFill>
              </a:rPr>
              <a:t> iteration No Change</a:t>
            </a:r>
            <a:r>
              <a:rPr lang="en-IN" dirty="0"/>
              <a:t>	 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833545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0218" y="11430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210800" y="327166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0837"/>
            <a:ext cx="8915400" cy="1403487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dirty="0"/>
              <a:t>Edges – </a:t>
            </a:r>
            <a:r>
              <a:rPr lang="en-IN" sz="3200" dirty="0">
                <a:solidFill>
                  <a:srgbClr val="002060"/>
                </a:solidFill>
              </a:rPr>
              <a:t>1-2, 1-3, 1-4, 2-5, 3-2, 3-5, 4-3, 4-6, 5-7, 6-7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     </a:t>
            </a:r>
            <a:r>
              <a:rPr lang="en-IN" sz="3200" dirty="0">
                <a:solidFill>
                  <a:srgbClr val="FF0000"/>
                </a:solidFill>
              </a:rPr>
              <a:t>3</a:t>
            </a:r>
            <a:r>
              <a:rPr lang="en-IN" sz="3200" dirty="0"/>
              <a:t>	</a:t>
            </a:r>
            <a:r>
              <a:rPr lang="en-IN" sz="3200" dirty="0">
                <a:solidFill>
                  <a:schemeClr val="accent1"/>
                </a:solidFill>
              </a:rPr>
              <a:t>1</a:t>
            </a:r>
            <a:r>
              <a:rPr lang="en-IN" sz="3200" dirty="0"/>
              <a:t/>
            </a:r>
            <a:br>
              <a:rPr lang="en-IN" sz="3200" dirty="0"/>
            </a:br>
            <a:r>
              <a:rPr lang="en-IN" sz="3200" dirty="0"/>
              <a:t>			  </a:t>
            </a:r>
            <a:r>
              <a:rPr lang="en-IN" sz="3200" b="1" dirty="0">
                <a:solidFill>
                  <a:srgbClr val="FF0000"/>
                </a:solidFill>
              </a:rPr>
              <a:t>∞ </a:t>
            </a:r>
            <a:r>
              <a:rPr lang="en-IN" sz="3200" dirty="0">
                <a:solidFill>
                  <a:srgbClr val="FF0000"/>
                </a:solidFill>
              </a:rPr>
              <a:t>6	</a:t>
            </a:r>
            <a:r>
              <a:rPr lang="en-IN" sz="3100" dirty="0"/>
              <a:t>-1		 </a:t>
            </a:r>
            <a:r>
              <a:rPr lang="en-IN" sz="3200" b="1" dirty="0">
                <a:solidFill>
                  <a:srgbClr val="FF0000"/>
                </a:solidFill>
              </a:rPr>
              <a:t>∞  5 </a:t>
            </a:r>
            <a:r>
              <a:rPr lang="en-IN" sz="3200" b="1" dirty="0">
                <a:solidFill>
                  <a:schemeClr val="accent1"/>
                </a:solidFill>
              </a:rPr>
              <a:t>2 </a:t>
            </a:r>
            <a:r>
              <a:rPr lang="en-IN" sz="3200" b="1" dirty="0">
                <a:solidFill>
                  <a:srgbClr val="00B050"/>
                </a:solidFill>
              </a:rPr>
              <a:t>0</a:t>
            </a:r>
            <a:endParaRPr lang="en-IN" sz="31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6868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6		 -2	       1	          3</a:t>
            </a:r>
          </a:p>
          <a:p>
            <a:pPr marL="0" indent="0">
              <a:buNone/>
            </a:pPr>
            <a:r>
              <a:rPr lang="en-IN" dirty="0"/>
              <a:t>		</a:t>
            </a:r>
          </a:p>
          <a:p>
            <a:pPr marL="0" indent="0">
              <a:buNone/>
            </a:pPr>
            <a:r>
              <a:rPr lang="en-IN" dirty="0"/>
              <a:t>		5                   </a:t>
            </a:r>
            <a:r>
              <a:rPr lang="en-IN" b="1" dirty="0">
                <a:solidFill>
                  <a:srgbClr val="FF0000"/>
                </a:solidFill>
              </a:rPr>
              <a:t>∞ 5 3</a:t>
            </a:r>
            <a:r>
              <a:rPr lang="en-IN" dirty="0"/>
              <a:t>	 		          </a:t>
            </a:r>
            <a:r>
              <a:rPr lang="en-IN" b="1" dirty="0">
                <a:solidFill>
                  <a:srgbClr val="FF0000"/>
                </a:solidFill>
              </a:rPr>
              <a:t>∞ 8 7 </a:t>
            </a:r>
            <a:r>
              <a:rPr lang="en-IN" b="1" dirty="0">
                <a:solidFill>
                  <a:schemeClr val="accent1"/>
                </a:solidFill>
              </a:rPr>
              <a:t>5</a:t>
            </a:r>
            <a:r>
              <a:rPr lang="en-IN" b="1" dirty="0">
                <a:solidFill>
                  <a:srgbClr val="FF0000"/>
                </a:solidFill>
              </a:rPr>
              <a:t>      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								          </a:t>
            </a:r>
            <a:r>
              <a:rPr lang="en-IN" b="1" dirty="0">
                <a:solidFill>
                  <a:srgbClr val="00B050"/>
                </a:solidFill>
              </a:rPr>
              <a:t>3</a:t>
            </a:r>
          </a:p>
          <a:p>
            <a:pPr marL="0" indent="0">
              <a:buNone/>
            </a:pPr>
            <a:r>
              <a:rPr lang="en-IN" dirty="0"/>
              <a:t>	5	            -2			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	         </a:t>
            </a:r>
            <a:r>
              <a:rPr lang="en-IN" b="1" dirty="0">
                <a:solidFill>
                  <a:srgbClr val="FF0000"/>
                </a:solidFill>
              </a:rPr>
              <a:t>∞ 5</a:t>
            </a:r>
            <a:r>
              <a:rPr lang="en-IN" dirty="0"/>
              <a:t>	-1               </a:t>
            </a:r>
            <a:r>
              <a:rPr lang="en-IN" b="1" dirty="0">
                <a:solidFill>
                  <a:srgbClr val="FF0000"/>
                </a:solidFill>
              </a:rPr>
              <a:t>∞ 4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002060"/>
                </a:solidFill>
              </a:rPr>
              <a:t>5</a:t>
            </a:r>
            <a:r>
              <a:rPr lang="en-IN" b="1" baseline="30000" dirty="0">
                <a:solidFill>
                  <a:srgbClr val="002060"/>
                </a:solidFill>
              </a:rPr>
              <a:t>th</a:t>
            </a:r>
            <a:r>
              <a:rPr lang="en-IN" b="1" dirty="0">
                <a:solidFill>
                  <a:srgbClr val="002060"/>
                </a:solidFill>
              </a:rPr>
              <a:t> , 6</a:t>
            </a:r>
            <a:r>
              <a:rPr lang="en-IN" b="1" baseline="30000" dirty="0">
                <a:solidFill>
                  <a:srgbClr val="002060"/>
                </a:solidFill>
              </a:rPr>
              <a:t>th</a:t>
            </a:r>
            <a:r>
              <a:rPr lang="en-IN" b="1" dirty="0">
                <a:solidFill>
                  <a:srgbClr val="002060"/>
                </a:solidFill>
              </a:rPr>
              <a:t> iteration No Change</a:t>
            </a:r>
            <a:r>
              <a:rPr lang="en-IN" dirty="0"/>
              <a:t>	          </a:t>
            </a:r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4</a:t>
            </a:r>
          </a:p>
        </p:txBody>
      </p:sp>
      <p:sp>
        <p:nvSpPr>
          <p:cNvPr id="6" name="Oval 5"/>
          <p:cNvSpPr/>
          <p:nvPr/>
        </p:nvSpPr>
        <p:spPr>
          <a:xfrm>
            <a:off x="64770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7</a:t>
            </a:r>
          </a:p>
        </p:txBody>
      </p:sp>
      <p:sp>
        <p:nvSpPr>
          <p:cNvPr id="8" name="Oval 7"/>
          <p:cNvSpPr/>
          <p:nvPr/>
        </p:nvSpPr>
        <p:spPr>
          <a:xfrm>
            <a:off x="6477000" y="117987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5</a:t>
            </a:r>
          </a:p>
        </p:txBody>
      </p:sp>
      <p:sp>
        <p:nvSpPr>
          <p:cNvPr id="9" name="Oval 8"/>
          <p:cNvSpPr/>
          <p:nvPr/>
        </p:nvSpPr>
        <p:spPr>
          <a:xfrm>
            <a:off x="3886200" y="12573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4854268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3</a:t>
            </a:r>
          </a:p>
        </p:txBody>
      </p:sp>
      <p:cxnSp>
        <p:nvCxnSpPr>
          <p:cNvPr id="12" name="Straight Arrow Connector 11"/>
          <p:cNvCxnSpPr>
            <a:stCxn id="4" idx="7"/>
            <a:endCxn id="9" idx="3"/>
          </p:cNvCxnSpPr>
          <p:nvPr/>
        </p:nvCxnSpPr>
        <p:spPr>
          <a:xfrm flipV="1">
            <a:off x="2718967" y="1842668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19400" y="3581400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2"/>
          </p:cNvCxnSpPr>
          <p:nvPr/>
        </p:nvCxnSpPr>
        <p:spPr>
          <a:xfrm flipV="1">
            <a:off x="4567674" y="1522774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86600" y="1725221"/>
            <a:ext cx="1676400" cy="1452160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7" idx="3"/>
          </p:cNvCxnSpPr>
          <p:nvPr/>
        </p:nvCxnSpPr>
        <p:spPr>
          <a:xfrm flipV="1">
            <a:off x="7162801" y="3762749"/>
            <a:ext cx="1472033" cy="1373199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410200" y="1833545"/>
            <a:ext cx="1160280" cy="1484618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419600" y="3863181"/>
            <a:ext cx="635584" cy="1034618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5"/>
          </p:cNvCxnSpPr>
          <p:nvPr/>
        </p:nvCxnSpPr>
        <p:spPr>
          <a:xfrm flipH="1" flipV="1">
            <a:off x="4471568" y="1842667"/>
            <a:ext cx="620841" cy="133471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627418" y="119149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16750" y="3304310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719641" y="5328354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294418" y="117987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876801" y="1211265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0198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7246" y="531867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372600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9694718" y="32766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703127" y="1139855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876801" y="740246"/>
            <a:ext cx="215609" cy="17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9961418" y="3271662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718967" y="1837454"/>
            <a:ext cx="1267666" cy="1435147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19400" y="3576186"/>
            <a:ext cx="2034868" cy="15568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980218" y="114300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10210800" y="3271661"/>
            <a:ext cx="96982" cy="233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72" y="4401849"/>
            <a:ext cx="7474527" cy="2566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0"/>
            <a:ext cx="6652348" cy="4462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85560" y="5610240"/>
              <a:ext cx="3827160" cy="75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200" y="5600880"/>
                <a:ext cx="384588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30480" y="87840"/>
              <a:ext cx="11735640" cy="6770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120" y="78480"/>
                <a:ext cx="11754360" cy="67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4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07" y="0"/>
            <a:ext cx="6652348" cy="44620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80840" y="2257560"/>
              <a:ext cx="10385640" cy="4214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480" y="2248200"/>
                <a:ext cx="10404360" cy="42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7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2442223" y="897308"/>
            <a:ext cx="34183" cy="506765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725806" y="897308"/>
            <a:ext cx="34183" cy="506765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877300" y="897308"/>
            <a:ext cx="34183" cy="506765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213077" y="897308"/>
            <a:ext cx="34183" cy="506765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2183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Multistage Graph – </a:t>
            </a:r>
            <a:r>
              <a:rPr lang="en-US" sz="2700" dirty="0" smtClean="0"/>
              <a:t>cost (</a:t>
            </a:r>
            <a:r>
              <a:rPr lang="en-US" sz="2700" dirty="0" err="1"/>
              <a:t>i</a:t>
            </a:r>
            <a:r>
              <a:rPr lang="en-US" sz="2700" dirty="0" err="1" smtClean="0"/>
              <a:t>,j</a:t>
            </a:r>
            <a:r>
              <a:rPr lang="en-US" sz="2700" dirty="0" smtClean="0"/>
              <a:t>) = min { c(</a:t>
            </a:r>
            <a:r>
              <a:rPr lang="en-US" sz="2700" dirty="0" err="1" smtClean="0"/>
              <a:t>j,k</a:t>
            </a:r>
            <a:r>
              <a:rPr lang="en-US" sz="2700" dirty="0" smtClean="0"/>
              <a:t>) + cost(i+1,k) }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6950"/>
            <a:ext cx="10515600" cy="54801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				4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 1		  11			18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   	        9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   2		             5		                   13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5                                 16			     2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		          2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             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21336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S</a:t>
            </a:r>
            <a:endParaRPr lang="en-IN" sz="3200" dirty="0"/>
          </a:p>
        </p:txBody>
      </p:sp>
      <p:sp>
        <p:nvSpPr>
          <p:cNvPr id="5" name="Oval 4"/>
          <p:cNvSpPr/>
          <p:nvPr/>
        </p:nvSpPr>
        <p:spPr>
          <a:xfrm>
            <a:off x="3886200" y="4866409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8534400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T</a:t>
            </a:r>
          </a:p>
        </p:txBody>
      </p:sp>
      <p:sp>
        <p:nvSpPr>
          <p:cNvPr id="8" name="Oval 7"/>
          <p:cNvSpPr/>
          <p:nvPr/>
        </p:nvSpPr>
        <p:spPr>
          <a:xfrm>
            <a:off x="3881874" y="317738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/>
              <a:t>B</a:t>
            </a:r>
          </a:p>
        </p:txBody>
      </p:sp>
      <p:cxnSp>
        <p:nvCxnSpPr>
          <p:cNvPr id="9" name="Straight Arrow Connector 8"/>
          <p:cNvCxnSpPr>
            <a:stCxn id="4" idx="7"/>
            <a:endCxn id="52" idx="3"/>
          </p:cNvCxnSpPr>
          <p:nvPr/>
        </p:nvCxnSpPr>
        <p:spPr>
          <a:xfrm flipV="1">
            <a:off x="2718967" y="1929379"/>
            <a:ext cx="1271489" cy="1348435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2" idx="6"/>
            <a:endCxn id="58" idx="2"/>
          </p:cNvCxnSpPr>
          <p:nvPr/>
        </p:nvCxnSpPr>
        <p:spPr>
          <a:xfrm>
            <a:off x="4575823" y="1686912"/>
            <a:ext cx="1842335" cy="7119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67674" y="5209309"/>
            <a:ext cx="1909327" cy="21852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705113" y="3774058"/>
            <a:ext cx="1281521" cy="119278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7086600" y="1725221"/>
            <a:ext cx="1548233" cy="1552593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7" idx="3"/>
          </p:cNvCxnSpPr>
          <p:nvPr/>
        </p:nvCxnSpPr>
        <p:spPr>
          <a:xfrm flipV="1">
            <a:off x="7095358" y="3762748"/>
            <a:ext cx="1539475" cy="1330545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7"/>
            <a:endCxn id="58" idx="3"/>
          </p:cNvCxnSpPr>
          <p:nvPr/>
        </p:nvCxnSpPr>
        <p:spPr>
          <a:xfrm flipV="1">
            <a:off x="4467241" y="1936498"/>
            <a:ext cx="2051350" cy="1341316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2"/>
          </p:cNvCxnSpPr>
          <p:nvPr/>
        </p:nvCxnSpPr>
        <p:spPr>
          <a:xfrm flipV="1">
            <a:off x="2811251" y="3520281"/>
            <a:ext cx="1070623" cy="45181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890023" y="1344012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A</a:t>
            </a:r>
            <a:endParaRPr lang="en-IN" sz="3200" dirty="0"/>
          </a:p>
        </p:txBody>
      </p:sp>
      <p:sp>
        <p:nvSpPr>
          <p:cNvPr id="56" name="Oval 55"/>
          <p:cNvSpPr/>
          <p:nvPr/>
        </p:nvSpPr>
        <p:spPr>
          <a:xfrm>
            <a:off x="6414335" y="4873528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F</a:t>
            </a:r>
            <a:endParaRPr lang="en-IN" sz="3200" dirty="0"/>
          </a:p>
        </p:txBody>
      </p:sp>
      <p:sp>
        <p:nvSpPr>
          <p:cNvPr id="57" name="Oval 56"/>
          <p:cNvSpPr/>
          <p:nvPr/>
        </p:nvSpPr>
        <p:spPr>
          <a:xfrm>
            <a:off x="6410009" y="31845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E</a:t>
            </a:r>
            <a:endParaRPr lang="en-IN" sz="3200" dirty="0"/>
          </a:p>
        </p:txBody>
      </p:sp>
      <p:sp>
        <p:nvSpPr>
          <p:cNvPr id="58" name="Oval 57"/>
          <p:cNvSpPr/>
          <p:nvPr/>
        </p:nvSpPr>
        <p:spPr>
          <a:xfrm>
            <a:off x="6418158" y="1351131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D</a:t>
            </a:r>
            <a:endParaRPr lang="en-IN" sz="3200" dirty="0"/>
          </a:p>
        </p:txBody>
      </p:sp>
      <p:cxnSp>
        <p:nvCxnSpPr>
          <p:cNvPr id="67" name="Straight Arrow Connector 66"/>
          <p:cNvCxnSpPr>
            <a:stCxn id="52" idx="5"/>
            <a:endCxn id="57" idx="1"/>
          </p:cNvCxnSpPr>
          <p:nvPr/>
        </p:nvCxnSpPr>
        <p:spPr>
          <a:xfrm>
            <a:off x="4475390" y="1929379"/>
            <a:ext cx="2035052" cy="1355554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575823" y="3513162"/>
            <a:ext cx="1842335" cy="7119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" idx="5"/>
            <a:endCxn id="56" idx="1"/>
          </p:cNvCxnSpPr>
          <p:nvPr/>
        </p:nvCxnSpPr>
        <p:spPr>
          <a:xfrm>
            <a:off x="4467241" y="3762748"/>
            <a:ext cx="2047527" cy="1211213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7" idx="2"/>
          </p:cNvCxnSpPr>
          <p:nvPr/>
        </p:nvCxnSpPr>
        <p:spPr>
          <a:xfrm>
            <a:off x="7095358" y="3506043"/>
            <a:ext cx="1439042" cy="14238"/>
          </a:xfrm>
          <a:prstGeom prst="straightConnector1">
            <a:avLst/>
          </a:prstGeom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97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</a:blip>
          <a:srcRect l="10843" t="51041" r="12953" b="-1"/>
          <a:stretch/>
        </p:blipFill>
        <p:spPr bwMode="auto">
          <a:xfrm>
            <a:off x="838200" y="365126"/>
            <a:ext cx="10515600" cy="548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820760" y="4083120"/>
              <a:ext cx="1834200" cy="1384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1400" y="4073760"/>
                <a:ext cx="185292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2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Travelling salesman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8064"/>
            <a:ext cx="10515600" cy="4578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 ( </a:t>
            </a:r>
            <a:r>
              <a:rPr lang="en-US" sz="2400" dirty="0" err="1" smtClean="0"/>
              <a:t>i</a:t>
            </a:r>
            <a:r>
              <a:rPr lang="en-US" sz="2400" dirty="0" smtClean="0"/>
              <a:t>, s) = min { </a:t>
            </a:r>
            <a:r>
              <a:rPr lang="en-US" sz="2400" dirty="0" err="1" smtClean="0"/>
              <a:t>C</a:t>
            </a:r>
            <a:r>
              <a:rPr lang="en-US" sz="1800" dirty="0" err="1" smtClean="0"/>
              <a:t>i</a:t>
            </a:r>
            <a:r>
              <a:rPr lang="en-US" sz="1800" dirty="0" smtClean="0"/>
              <a:t>  j  </a:t>
            </a:r>
            <a:r>
              <a:rPr lang="en-US" sz="2400" dirty="0" smtClean="0"/>
              <a:t>+  g( j , S{ j } ) }</a:t>
            </a:r>
            <a:endParaRPr 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31030"/>
              </p:ext>
            </p:extLst>
          </p:nvPr>
        </p:nvGraphicFramePr>
        <p:xfrm>
          <a:off x="8084320" y="435834"/>
          <a:ext cx="2375732" cy="17671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933"/>
                <a:gridCol w="593933"/>
                <a:gridCol w="593933"/>
                <a:gridCol w="593933"/>
              </a:tblGrid>
              <a:tr h="4417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4417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4417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44179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8127050" y="478564"/>
            <a:ext cx="128187" cy="159806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/>
          <p:cNvSpPr/>
          <p:nvPr/>
        </p:nvSpPr>
        <p:spPr>
          <a:xfrm flipH="1">
            <a:off x="10272043" y="478564"/>
            <a:ext cx="135308" cy="159806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68960" y="6212880"/>
              <a:ext cx="13320" cy="4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9600" y="6203520"/>
                <a:ext cx="3204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4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7263" y="88399"/>
            <a:ext cx="6657474" cy="934286"/>
          </a:xfrm>
        </p:spPr>
        <p:txBody>
          <a:bodyPr/>
          <a:lstStyle/>
          <a:p>
            <a:r>
              <a:rPr lang="en-US" b="1" dirty="0" smtClean="0"/>
              <a:t>Travelling salesman problem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0" y="1022685"/>
            <a:ext cx="3524250" cy="24940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4920" y="1170000"/>
              <a:ext cx="4160160" cy="5177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560" y="1160640"/>
                <a:ext cx="4178880" cy="51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618200" y="686160"/>
              <a:ext cx="10443960" cy="541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8840" y="676800"/>
                <a:ext cx="10462680" cy="54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62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5" y="1868316"/>
            <a:ext cx="3524250" cy="249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227" y="2115921"/>
            <a:ext cx="2375668" cy="171002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6539" y="0"/>
            <a:ext cx="11370188" cy="1738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If size of S is 2, then S must be {1,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},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73239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C(S,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(1,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Else if size of S is greater than 2.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273239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C(S,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) = min { C(S-{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}, j) + dis(j,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)} where j belongs to S, j !=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and j != 1.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3716" y="5884583"/>
            <a:ext cx="11185358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00"/>
                </a:solidFill>
                <a:latin typeface="Heebo"/>
              </a:rPr>
              <a:t>Analysis: </a:t>
            </a:r>
            <a:r>
              <a:rPr lang="en-US" altLang="en-US" dirty="0" smtClean="0">
                <a:solidFill>
                  <a:srgbClr val="000000"/>
                </a:solidFill>
                <a:latin typeface="Nunito"/>
              </a:rPr>
              <a:t>There </a:t>
            </a:r>
            <a:r>
              <a:rPr lang="en-US" altLang="en-US" dirty="0">
                <a:solidFill>
                  <a:srgbClr val="000000"/>
                </a:solidFill>
                <a:latin typeface="Nunito"/>
              </a:rPr>
              <a:t>are at the most </a:t>
            </a:r>
            <a:r>
              <a:rPr lang="en-US" altLang="en-US" b="1" dirty="0">
                <a:solidFill>
                  <a:srgbClr val="000000"/>
                </a:solidFill>
                <a:latin typeface="MathJax_Main"/>
              </a:rPr>
              <a:t>2</a:t>
            </a:r>
            <a:r>
              <a:rPr lang="en-US" altLang="en-US" b="1" dirty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b="1" dirty="0">
                <a:solidFill>
                  <a:srgbClr val="000000"/>
                </a:solidFill>
                <a:latin typeface="MathJax_Main"/>
              </a:rPr>
              <a:t>.</a:t>
            </a:r>
            <a:r>
              <a:rPr lang="en-US" altLang="en-US" b="1" dirty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b="1" dirty="0">
                <a:solidFill>
                  <a:srgbClr val="000000"/>
                </a:solidFill>
                <a:latin typeface="Nunito"/>
              </a:rPr>
              <a:t> </a:t>
            </a:r>
            <a:r>
              <a:rPr lang="en-US" altLang="en-US" dirty="0">
                <a:solidFill>
                  <a:srgbClr val="000000"/>
                </a:solidFill>
                <a:latin typeface="Nunito"/>
              </a:rPr>
              <a:t>sub-problems and each one takes linear time to solve. Therefore, the total running time is </a:t>
            </a:r>
            <a:r>
              <a:rPr lang="en-US" altLang="en-US" dirty="0">
                <a:solidFill>
                  <a:srgbClr val="000000"/>
                </a:solidFill>
                <a:latin typeface="MathJax_Math-italic"/>
              </a:rPr>
              <a:t>O</a:t>
            </a:r>
            <a:r>
              <a:rPr lang="en-US" altLang="en-US" dirty="0">
                <a:solidFill>
                  <a:srgbClr val="000000"/>
                </a:solidFill>
                <a:latin typeface="MathJax_Main"/>
              </a:rPr>
              <a:t>(2</a:t>
            </a:r>
            <a:r>
              <a:rPr lang="en-US" altLang="en-US" dirty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MathJax_Main"/>
              </a:rPr>
              <a:t>.</a:t>
            </a:r>
            <a:r>
              <a:rPr lang="en-US" altLang="en-US" dirty="0">
                <a:solidFill>
                  <a:srgbClr val="000000"/>
                </a:solidFill>
                <a:latin typeface="MathJax_Math-italic"/>
              </a:rPr>
              <a:t>n</a:t>
            </a:r>
            <a:r>
              <a:rPr lang="en-US" altLang="en-US" dirty="0">
                <a:solidFill>
                  <a:srgbClr val="000000"/>
                </a:solidFill>
                <a:latin typeface="MathJax_Main"/>
              </a:rPr>
              <a:t>2)</a:t>
            </a:r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61227" y="3844530"/>
            <a:ext cx="6635588" cy="102880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600" b="1" dirty="0" smtClean="0"/>
              <a:t>G ( </a:t>
            </a:r>
            <a:r>
              <a:rPr lang="en-US" sz="3600" b="1" dirty="0" err="1" smtClean="0"/>
              <a:t>i</a:t>
            </a:r>
            <a:r>
              <a:rPr lang="en-US" sz="3600" b="1" dirty="0" smtClean="0"/>
              <a:t>, S) = min { C </a:t>
            </a:r>
            <a:r>
              <a:rPr lang="en-US" b="1" dirty="0" err="1" smtClean="0"/>
              <a:t>i</a:t>
            </a:r>
            <a:r>
              <a:rPr lang="en-US" b="1" dirty="0" smtClean="0"/>
              <a:t>  j  </a:t>
            </a:r>
            <a:r>
              <a:rPr lang="en-US" sz="3600" b="1" dirty="0" smtClean="0"/>
              <a:t>+  g( j , S- { j } 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200" b="1" dirty="0" smtClean="0"/>
              <a:t>            		</a:t>
            </a:r>
            <a:r>
              <a:rPr lang="en-US" sz="1800" b="1" dirty="0" smtClean="0"/>
              <a:t>j   </a:t>
            </a:r>
            <a:r>
              <a:rPr lang="az-Cyrl-AZ" sz="1800" b="1" dirty="0" smtClean="0"/>
              <a:t>Є</a:t>
            </a:r>
            <a:r>
              <a:rPr lang="en-US" sz="1800" b="1" dirty="0" smtClean="0"/>
              <a:t>  S</a:t>
            </a:r>
            <a:endParaRPr lang="en-US" sz="1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01160" y="4217400"/>
              <a:ext cx="8429040" cy="2640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800" y="4208040"/>
                <a:ext cx="8447760" cy="26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07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479" y="18416"/>
            <a:ext cx="10515600" cy="10633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+mn-lt"/>
              </a:rPr>
              <a:t>All Pairs Shortest Path Algorithm </a:t>
            </a:r>
            <a:br>
              <a:rPr lang="en-US" sz="3600" b="1" dirty="0">
                <a:latin typeface="+mn-lt"/>
              </a:rPr>
            </a:br>
            <a:r>
              <a:rPr lang="en-US" sz="3200" b="1" dirty="0" smtClean="0">
                <a:latin typeface="+mn-lt"/>
              </a:rPr>
              <a:t>Floyd </a:t>
            </a:r>
            <a:r>
              <a:rPr lang="en-US" sz="3200" b="1" dirty="0" err="1">
                <a:latin typeface="+mn-lt"/>
              </a:rPr>
              <a:t>Warshall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b="1" dirty="0" smtClean="0">
                <a:latin typeface="+mn-lt"/>
              </a:rPr>
              <a:t>Algorithm for Practical</a:t>
            </a:r>
            <a:r>
              <a:rPr lang="en-US" sz="3600" b="1" dirty="0" smtClean="0">
                <a:latin typeface="+mn-lt"/>
              </a:rPr>
              <a:t> </a:t>
            </a:r>
            <a:endParaRPr lang="en-IN" sz="36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4162" y="1044536"/>
            <a:ext cx="9856865" cy="13388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floydWarshal</a:t>
            </a:r>
            <a:r>
              <a:rPr lang="en-US" dirty="0" smtClean="0"/>
              <a:t>(cost)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Input</a:t>
            </a:r>
            <a:r>
              <a:rPr lang="en-US" dirty="0">
                <a:solidFill>
                  <a:srgbClr val="000000"/>
                </a:solidFill>
              </a:rPr>
              <a:t> − The cost matrix of given Graph.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000000"/>
                </a:solidFill>
              </a:rPr>
              <a:t> − Matrix to for shortest path between any vertex to any vertex.</a:t>
            </a: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2" y="2569357"/>
            <a:ext cx="6959471" cy="38596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147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91145" cy="136125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097345" y="249276"/>
            <a:ext cx="6901182" cy="6339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 smtClean="0"/>
              <a:t>G (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, S) = min { C </a:t>
            </a:r>
            <a:r>
              <a:rPr lang="en-US" sz="1600" b="1" dirty="0" err="1" smtClean="0"/>
              <a:t>i</a:t>
            </a:r>
            <a:r>
              <a:rPr lang="en-US" sz="1600" b="1" dirty="0" smtClean="0"/>
              <a:t>  j  </a:t>
            </a:r>
            <a:r>
              <a:rPr lang="en-US" sz="2000" b="1" dirty="0" smtClean="0"/>
              <a:t>+  g( j , S- { j } 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00" b="1" dirty="0" smtClean="0"/>
              <a:t>            </a:t>
            </a:r>
            <a:r>
              <a:rPr lang="en-US" sz="900" b="1" dirty="0"/>
              <a:t>	</a:t>
            </a:r>
            <a:r>
              <a:rPr lang="en-US" sz="900" b="1" dirty="0" smtClean="0"/>
              <a:t>    </a:t>
            </a:r>
            <a:r>
              <a:rPr lang="en-US" sz="1100" b="1" dirty="0" smtClean="0"/>
              <a:t>j   </a:t>
            </a:r>
            <a:r>
              <a:rPr lang="az-Cyrl-AZ" sz="1100" b="1" dirty="0" smtClean="0"/>
              <a:t>Є</a:t>
            </a:r>
            <a:r>
              <a:rPr lang="en-US" sz="1100" b="1" dirty="0" smtClean="0"/>
              <a:t>  S</a:t>
            </a:r>
            <a:endParaRPr lang="en-US" sz="11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0" y="7920"/>
              <a:ext cx="11882520" cy="538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000" y="-1440"/>
                <a:ext cx="11901240" cy="54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91145" cy="136125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097345" y="249276"/>
            <a:ext cx="6901182" cy="6339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 smtClean="0"/>
              <a:t>G (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, S) = min { C </a:t>
            </a:r>
            <a:r>
              <a:rPr lang="en-US" sz="1600" b="1" dirty="0" err="1" smtClean="0"/>
              <a:t>i</a:t>
            </a:r>
            <a:r>
              <a:rPr lang="en-US" sz="1600" b="1" dirty="0" smtClean="0"/>
              <a:t>  j  </a:t>
            </a:r>
            <a:r>
              <a:rPr lang="en-US" sz="2000" b="1" dirty="0" smtClean="0"/>
              <a:t>+  g( j , S- { j } 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00" b="1" dirty="0" smtClean="0"/>
              <a:t>            </a:t>
            </a:r>
            <a:r>
              <a:rPr lang="en-US" sz="900" b="1" dirty="0"/>
              <a:t>	</a:t>
            </a:r>
            <a:r>
              <a:rPr lang="en-US" sz="900" b="1" dirty="0" smtClean="0"/>
              <a:t>    </a:t>
            </a:r>
            <a:r>
              <a:rPr lang="en-US" sz="1100" b="1" dirty="0" smtClean="0"/>
              <a:t>j   </a:t>
            </a:r>
            <a:r>
              <a:rPr lang="az-Cyrl-AZ" sz="1100" b="1" dirty="0" smtClean="0"/>
              <a:t>Є</a:t>
            </a:r>
            <a:r>
              <a:rPr lang="en-US" sz="1100" b="1" dirty="0" smtClean="0"/>
              <a:t>  S</a:t>
            </a:r>
            <a:endParaRPr lang="en-US" sz="11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3400" y="150480"/>
              <a:ext cx="12070080" cy="607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0" y="141120"/>
                <a:ext cx="12088800" cy="608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31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91145" cy="136125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097345" y="249276"/>
            <a:ext cx="6901182" cy="6339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b="1" dirty="0" smtClean="0"/>
              <a:t>G (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, S) = min { C </a:t>
            </a:r>
            <a:r>
              <a:rPr lang="en-US" sz="1600" b="1" dirty="0" err="1" smtClean="0"/>
              <a:t>i</a:t>
            </a:r>
            <a:r>
              <a:rPr lang="en-US" sz="1600" b="1" dirty="0" smtClean="0"/>
              <a:t>  j  </a:t>
            </a:r>
            <a:r>
              <a:rPr lang="en-US" sz="2000" b="1" dirty="0" smtClean="0"/>
              <a:t>+  g( j , S- { j } 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00" b="1" dirty="0" smtClean="0"/>
              <a:t>            </a:t>
            </a:r>
            <a:r>
              <a:rPr lang="en-US" sz="900" b="1" dirty="0"/>
              <a:t>	</a:t>
            </a:r>
            <a:r>
              <a:rPr lang="en-US" sz="900" b="1" dirty="0" smtClean="0"/>
              <a:t>    </a:t>
            </a:r>
            <a:r>
              <a:rPr lang="en-US" sz="1100" b="1" dirty="0" smtClean="0"/>
              <a:t>j   </a:t>
            </a:r>
            <a:r>
              <a:rPr lang="az-Cyrl-AZ" sz="1100" b="1" dirty="0" smtClean="0"/>
              <a:t>Є</a:t>
            </a:r>
            <a:r>
              <a:rPr lang="en-US" sz="1100" b="1" dirty="0" smtClean="0"/>
              <a:t>  S</a:t>
            </a:r>
            <a:endParaRPr lang="en-US" sz="11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3720" y="134640"/>
              <a:ext cx="11171880" cy="608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60" y="125280"/>
                <a:ext cx="11190600" cy="61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32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5760" y="1429560"/>
              <a:ext cx="6275160" cy="3893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400" y="1420200"/>
                <a:ext cx="6293880" cy="3912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4946073" y="862445"/>
            <a:ext cx="314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758537"/>
            <a:ext cx="2400300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83127"/>
            <a:ext cx="41910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758537"/>
            <a:ext cx="2400300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83127"/>
            <a:ext cx="41910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758537"/>
            <a:ext cx="2400300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83127"/>
            <a:ext cx="41910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758537"/>
            <a:ext cx="2400300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83127"/>
            <a:ext cx="41910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5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561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868" y="1555462"/>
            <a:ext cx="10976264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Typically used for Optimization Problem.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Dynamic programming, like the divide-and-conquer method, solves problems by</a:t>
            </a:r>
            <a:r>
              <a:rPr lang="en-IN" dirty="0"/>
              <a:t> </a:t>
            </a:r>
            <a:r>
              <a:rPr lang="en-US" dirty="0"/>
              <a:t>combining the solutions to </a:t>
            </a:r>
            <a:r>
              <a:rPr lang="en-US" dirty="0" err="1"/>
              <a:t>subproblems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dynamic-programming algorithm solves each </a:t>
            </a:r>
            <a:r>
              <a:rPr lang="en-US" dirty="0" err="1"/>
              <a:t>subproblem</a:t>
            </a:r>
            <a:r>
              <a:rPr lang="en-US" dirty="0"/>
              <a:t> just once and then saves its answer in a 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03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66800"/>
            <a:ext cx="685800" cy="685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457200"/>
            <a:ext cx="8229600" cy="571500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8" y="2376054"/>
            <a:ext cx="685800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18" y="1073727"/>
            <a:ext cx="685800" cy="685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376054"/>
            <a:ext cx="685800" cy="6858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3048001" y="1524001"/>
            <a:ext cx="1110161" cy="11309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992582" y="1143000"/>
            <a:ext cx="1146332" cy="4526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43400" y="1759528"/>
            <a:ext cx="0" cy="616527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590800" y="1614054"/>
            <a:ext cx="0" cy="907473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360718" y="1759528"/>
            <a:ext cx="0" cy="616527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895600" y="1676400"/>
            <a:ext cx="0" cy="758538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1"/>
          </p:cNvCxnSpPr>
          <p:nvPr/>
        </p:nvCxnSpPr>
        <p:spPr>
          <a:xfrm flipH="1">
            <a:off x="3124200" y="2718954"/>
            <a:ext cx="893618" cy="0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90800" y="11531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9696" y="11430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183810" y="242963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90800" y="243981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35927" y="748144"/>
            <a:ext cx="31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4495" y="1457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53791" y="16764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32992" y="1838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86000" y="16865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66392" y="260098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1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3002974" y="1629393"/>
            <a:ext cx="1135941" cy="867889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33800" y="18288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5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/>
          </p:nvPr>
        </p:nvGraphicFramePr>
        <p:xfrm>
          <a:off x="6858000" y="518160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64" name="Left Bracket 63"/>
          <p:cNvSpPr/>
          <p:nvPr/>
        </p:nvSpPr>
        <p:spPr>
          <a:xfrm>
            <a:off x="7391400" y="1000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Left Bracket 64"/>
          <p:cNvSpPr/>
          <p:nvPr/>
        </p:nvSpPr>
        <p:spPr>
          <a:xfrm flipH="1">
            <a:off x="9067801" y="1000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ight Arrow 65"/>
          <p:cNvSpPr/>
          <p:nvPr/>
        </p:nvSpPr>
        <p:spPr>
          <a:xfrm>
            <a:off x="5292830" y="1686580"/>
            <a:ext cx="1107971" cy="513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Box 66"/>
          <p:cNvSpPr txBox="1"/>
          <p:nvPr/>
        </p:nvSpPr>
        <p:spPr>
          <a:xfrm>
            <a:off x="3581400" y="4800601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</a:t>
            </a:r>
            <a:r>
              <a:rPr lang="en-IN" sz="1400" dirty="0"/>
              <a:t>0</a:t>
            </a:r>
          </a:p>
        </p:txBody>
      </p:sp>
      <p:sp>
        <p:nvSpPr>
          <p:cNvPr id="68" name="Equal 67"/>
          <p:cNvSpPr/>
          <p:nvPr/>
        </p:nvSpPr>
        <p:spPr>
          <a:xfrm>
            <a:off x="4114800" y="4872336"/>
            <a:ext cx="439882" cy="30926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/>
          </p:nvPr>
        </p:nvGraphicFramePr>
        <p:xfrm>
          <a:off x="4724400" y="3489960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70" name="Left Bracket 69"/>
          <p:cNvSpPr/>
          <p:nvPr/>
        </p:nvSpPr>
        <p:spPr>
          <a:xfrm>
            <a:off x="5257800" y="39725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Left Bracket 70"/>
          <p:cNvSpPr/>
          <p:nvPr/>
        </p:nvSpPr>
        <p:spPr>
          <a:xfrm flipH="1">
            <a:off x="6934201" y="39725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59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1"/>
            <a:ext cx="8229600" cy="58975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dirty="0"/>
              <a:t> A</a:t>
            </a:r>
            <a:r>
              <a:rPr lang="en-IN" sz="1800" dirty="0"/>
              <a:t>1 =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87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7"/>
            <a:ext cx="8229600" cy="58975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[2.3]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[1,3]</a:t>
            </a:r>
          </a:p>
          <a:p>
            <a:pPr marL="0" indent="0">
              <a:buNone/>
            </a:pPr>
            <a:r>
              <a:rPr lang="en-IN" sz="2000" dirty="0"/>
              <a:t>				          </a:t>
            </a:r>
            <a:r>
              <a:rPr lang="en-IN" sz="2000" b="1" dirty="0">
                <a:solidFill>
                  <a:srgbClr val="FF0000"/>
                </a:solidFill>
              </a:rPr>
              <a:t>2</a:t>
            </a:r>
            <a:r>
              <a:rPr lang="en-IN" sz="2000" dirty="0"/>
              <a:t>		          8 +  </a:t>
            </a:r>
            <a:r>
              <a:rPr lang="en-IN" sz="2000" b="1" dirty="0"/>
              <a:t>∞ = ∞</a:t>
            </a: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dirty="0"/>
              <a:t> A</a:t>
            </a:r>
            <a:r>
              <a:rPr lang="en-IN" sz="1800" dirty="0"/>
              <a:t>1 =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00494"/>
              </p:ext>
            </p:extLst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IN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32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7"/>
            <a:ext cx="8229600" cy="58975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[2,3]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[1,3]</a:t>
            </a:r>
          </a:p>
          <a:p>
            <a:pPr marL="0" indent="0">
              <a:buNone/>
            </a:pPr>
            <a:r>
              <a:rPr lang="en-IN" sz="2000" dirty="0"/>
              <a:t>				          2		          8 +  </a:t>
            </a:r>
            <a:r>
              <a:rPr lang="en-IN" sz="2000" b="1" dirty="0"/>
              <a:t>∞ = ∞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[2,4]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[1,4]</a:t>
            </a:r>
          </a:p>
          <a:p>
            <a:pPr marL="0" indent="0"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8 +  7</a:t>
            </a:r>
            <a:r>
              <a:rPr lang="en-IN" sz="2000" b="1" dirty="0"/>
              <a:t> = </a:t>
            </a:r>
            <a:r>
              <a:rPr lang="en-IN" sz="2000" b="1" dirty="0">
                <a:solidFill>
                  <a:srgbClr val="FF0000"/>
                </a:solidFill>
              </a:rPr>
              <a:t>15</a:t>
            </a:r>
            <a:endParaRPr lang="en-I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/>
              <a:t> A</a:t>
            </a:r>
            <a:r>
              <a:rPr lang="en-IN" sz="1800" dirty="0"/>
              <a:t>1 =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78351"/>
              </p:ext>
            </p:extLst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en-IN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001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7"/>
            <a:ext cx="8229600" cy="5897563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[2,3]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[1,3]</a:t>
            </a:r>
          </a:p>
          <a:p>
            <a:pPr marL="0" indent="0">
              <a:buNone/>
            </a:pPr>
            <a:r>
              <a:rPr lang="en-IN" sz="2000" dirty="0"/>
              <a:t>				          2		          8 +  </a:t>
            </a:r>
            <a:r>
              <a:rPr lang="en-IN" sz="2000" b="1" dirty="0"/>
              <a:t>∞ = ∞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[2,4]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[1,4]</a:t>
            </a:r>
          </a:p>
          <a:p>
            <a:pPr marL="0" indent="0"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8 +  7</a:t>
            </a:r>
            <a:r>
              <a:rPr lang="en-IN" sz="2000" b="1" dirty="0"/>
              <a:t> = 15</a:t>
            </a:r>
          </a:p>
          <a:p>
            <a:pPr marL="0" indent="0">
              <a:buNone/>
            </a:pPr>
            <a:r>
              <a:rPr lang="en-IN" sz="2000" dirty="0"/>
              <a:t> </a:t>
            </a:r>
            <a:r>
              <a:rPr lang="en-IN" dirty="0"/>
              <a:t>A</a:t>
            </a:r>
            <a:r>
              <a:rPr lang="en-IN" sz="2000" dirty="0"/>
              <a:t>1 = 				     A</a:t>
            </a:r>
            <a:r>
              <a:rPr lang="en-IN" sz="1400" dirty="0"/>
              <a:t>1</a:t>
            </a:r>
            <a:r>
              <a:rPr lang="en-IN" sz="2000" dirty="0"/>
              <a:t>[3,2]	A</a:t>
            </a:r>
            <a:r>
              <a:rPr lang="en-IN" sz="1400" dirty="0"/>
              <a:t>0</a:t>
            </a:r>
            <a:r>
              <a:rPr lang="en-IN" sz="2000" dirty="0"/>
              <a:t>[3,1] + A</a:t>
            </a:r>
            <a:r>
              <a:rPr lang="en-IN" sz="1400" dirty="0"/>
              <a:t>0</a:t>
            </a:r>
            <a:r>
              <a:rPr lang="en-IN" sz="2000" dirty="0"/>
              <a:t>[1,2]</a:t>
            </a:r>
          </a:p>
          <a:p>
            <a:pPr marL="0" indent="0"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5 +  3</a:t>
            </a:r>
            <a:r>
              <a:rPr lang="en-IN" sz="2000" b="1" dirty="0"/>
              <a:t> = 8</a:t>
            </a:r>
          </a:p>
          <a:p>
            <a:pPr marL="0" indent="0">
              <a:buNone/>
            </a:pPr>
            <a:r>
              <a:rPr lang="en-IN" dirty="0"/>
              <a:t> 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36993"/>
              </p:ext>
            </p:extLst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5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7"/>
            <a:ext cx="8229600" cy="5897563"/>
          </a:xfrm>
        </p:spPr>
        <p:txBody>
          <a:bodyPr>
            <a:normAutofit lnSpcReduction="10000"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[2,3]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[1,3]</a:t>
            </a:r>
          </a:p>
          <a:p>
            <a:pPr marL="0" indent="0">
              <a:buNone/>
            </a:pPr>
            <a:r>
              <a:rPr lang="en-IN" sz="2000" dirty="0"/>
              <a:t>				          2		          8 +  </a:t>
            </a:r>
            <a:r>
              <a:rPr lang="en-IN" sz="2000" b="1" dirty="0"/>
              <a:t>∞ = ∞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[2,4]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[1,4]</a:t>
            </a:r>
          </a:p>
          <a:p>
            <a:pPr marL="0" indent="0"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8 +  7</a:t>
            </a:r>
            <a:r>
              <a:rPr lang="en-IN" sz="2000" b="1" dirty="0"/>
              <a:t> = 15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/>
              <a:t> </a:t>
            </a:r>
            <a:r>
              <a:rPr lang="en-IN" dirty="0"/>
              <a:t>A</a:t>
            </a:r>
            <a:r>
              <a:rPr lang="en-IN" sz="2000" dirty="0"/>
              <a:t>1 = 				     A</a:t>
            </a:r>
            <a:r>
              <a:rPr lang="en-IN" sz="1400" dirty="0"/>
              <a:t>1</a:t>
            </a:r>
            <a:r>
              <a:rPr lang="en-IN" sz="2000" dirty="0"/>
              <a:t>[3,2]	A</a:t>
            </a:r>
            <a:r>
              <a:rPr lang="en-IN" sz="1400" dirty="0"/>
              <a:t>0</a:t>
            </a:r>
            <a:r>
              <a:rPr lang="en-IN" sz="2000" dirty="0"/>
              <a:t>[3,1] + A</a:t>
            </a:r>
            <a:r>
              <a:rPr lang="en-IN" sz="1400" dirty="0"/>
              <a:t>0</a:t>
            </a:r>
            <a:r>
              <a:rPr lang="en-IN" sz="2000" dirty="0"/>
              <a:t>[1,2]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5 +  3</a:t>
            </a:r>
            <a:r>
              <a:rPr lang="en-IN" sz="2000" b="1" dirty="0"/>
              <a:t> = 8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dirty="0"/>
              <a:t> </a:t>
            </a:r>
            <a:r>
              <a:rPr lang="en-IN" sz="2000" dirty="0">
                <a:solidFill>
                  <a:prstClr val="black"/>
                </a:solidFill>
              </a:rPr>
              <a:t> 				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[3,4]	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[3,1] + 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[1,4]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    </a:t>
            </a:r>
            <a:r>
              <a:rPr lang="en-IN" sz="2000" b="1" dirty="0">
                <a:solidFill>
                  <a:prstClr val="black"/>
                </a:solidFill>
              </a:rPr>
              <a:t>1 </a:t>
            </a:r>
            <a:r>
              <a:rPr lang="en-IN" sz="2000" dirty="0">
                <a:solidFill>
                  <a:prstClr val="black"/>
                </a:solidFill>
              </a:rPr>
              <a:t>	                          5 +  7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= 12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50782"/>
              </p:ext>
            </p:extLst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754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6"/>
            <a:ext cx="8229600" cy="6213764"/>
          </a:xfrm>
        </p:spPr>
        <p:txBody>
          <a:bodyPr>
            <a:normAutofit fontScale="92500" lnSpcReduction="10000"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[2,3]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[1,3]</a:t>
            </a:r>
          </a:p>
          <a:p>
            <a:pPr marL="0" indent="0">
              <a:buNone/>
            </a:pPr>
            <a:r>
              <a:rPr lang="en-IN" sz="2000" dirty="0"/>
              <a:t>				          2		          8 +  </a:t>
            </a:r>
            <a:r>
              <a:rPr lang="en-IN" sz="2000" b="1" dirty="0"/>
              <a:t>∞ = ∞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[2,4]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[1,4]</a:t>
            </a:r>
          </a:p>
          <a:p>
            <a:pPr marL="0" indent="0"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8 +  7</a:t>
            </a:r>
            <a:r>
              <a:rPr lang="en-IN" sz="2000" b="1" dirty="0"/>
              <a:t> = 15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/>
              <a:t> </a:t>
            </a:r>
            <a:r>
              <a:rPr lang="en-IN" dirty="0"/>
              <a:t>A</a:t>
            </a:r>
            <a:r>
              <a:rPr lang="en-IN" sz="2000" dirty="0"/>
              <a:t>1 = 				     A</a:t>
            </a:r>
            <a:r>
              <a:rPr lang="en-IN" sz="1400" dirty="0"/>
              <a:t>1</a:t>
            </a:r>
            <a:r>
              <a:rPr lang="en-IN" sz="2000" dirty="0"/>
              <a:t>[3,2]	A</a:t>
            </a:r>
            <a:r>
              <a:rPr lang="en-IN" sz="1400" dirty="0"/>
              <a:t>0</a:t>
            </a:r>
            <a:r>
              <a:rPr lang="en-IN" sz="2000" dirty="0"/>
              <a:t>[3,1] + A</a:t>
            </a:r>
            <a:r>
              <a:rPr lang="en-IN" sz="1400" dirty="0"/>
              <a:t>0</a:t>
            </a:r>
            <a:r>
              <a:rPr lang="en-IN" sz="2000" dirty="0"/>
              <a:t>[1,2]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5 +  3</a:t>
            </a:r>
            <a:r>
              <a:rPr lang="en-IN" sz="2000" b="1" dirty="0"/>
              <a:t> = 8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dirty="0"/>
              <a:t> </a:t>
            </a:r>
            <a:r>
              <a:rPr lang="en-IN" sz="2000" dirty="0">
                <a:solidFill>
                  <a:prstClr val="black"/>
                </a:solidFill>
              </a:rPr>
              <a:t> 				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[3,4]	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[3,1] + 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[1,4]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    </a:t>
            </a:r>
            <a:r>
              <a:rPr lang="en-IN" sz="2000" b="1" dirty="0">
                <a:solidFill>
                  <a:prstClr val="black"/>
                </a:solidFill>
              </a:rPr>
              <a:t>1 </a:t>
            </a:r>
            <a:r>
              <a:rPr lang="en-IN" sz="2000" dirty="0">
                <a:solidFill>
                  <a:prstClr val="black"/>
                </a:solidFill>
              </a:rPr>
              <a:t>	                          5 +  7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= 12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[4,2]	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[4,1] + 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[1,2]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   </a:t>
            </a:r>
            <a:r>
              <a:rPr lang="en-IN" sz="2000" b="1" dirty="0"/>
              <a:t>∞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	                          2 +  3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= </a:t>
            </a:r>
            <a:r>
              <a:rPr lang="en-IN" sz="2000" b="1" dirty="0">
                <a:solidFill>
                  <a:prstClr val="black"/>
                </a:solidFill>
              </a:rPr>
              <a:t>5</a:t>
            </a:r>
            <a:endParaRPr lang="en-IN" sz="2400" b="1" dirty="0">
              <a:solidFill>
                <a:prstClr val="black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20912"/>
              </p:ext>
            </p:extLst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72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6"/>
            <a:ext cx="8229600" cy="6442364"/>
          </a:xfrm>
        </p:spPr>
        <p:txBody>
          <a:bodyPr>
            <a:normAutofit fontScale="92500" lnSpcReduction="20000"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0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[2,3]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[1,3]</a:t>
            </a:r>
          </a:p>
          <a:p>
            <a:pPr marL="0" indent="0">
              <a:buNone/>
            </a:pPr>
            <a:r>
              <a:rPr lang="en-IN" sz="2000" dirty="0"/>
              <a:t>				          2		          8 +  </a:t>
            </a:r>
            <a:r>
              <a:rPr lang="en-IN" sz="2000" b="1" dirty="0"/>
              <a:t>∞ = ∞</a:t>
            </a:r>
          </a:p>
          <a:p>
            <a:pPr marL="0" indent="0">
              <a:buNone/>
            </a:pPr>
            <a:r>
              <a:rPr lang="en-IN" sz="2000" dirty="0"/>
              <a:t>				     A</a:t>
            </a:r>
            <a:r>
              <a:rPr lang="en-IN" sz="1400" dirty="0"/>
              <a:t>1</a:t>
            </a:r>
            <a:r>
              <a:rPr lang="en-IN" sz="2000" dirty="0"/>
              <a:t>[2,4]	A</a:t>
            </a:r>
            <a:r>
              <a:rPr lang="en-IN" sz="1400" dirty="0"/>
              <a:t>0</a:t>
            </a:r>
            <a:r>
              <a:rPr lang="en-IN" sz="2000" dirty="0"/>
              <a:t>[2,1] + A</a:t>
            </a:r>
            <a:r>
              <a:rPr lang="en-IN" sz="1400" dirty="0"/>
              <a:t>0</a:t>
            </a:r>
            <a:r>
              <a:rPr lang="en-IN" sz="2000" dirty="0"/>
              <a:t>[1,4]</a:t>
            </a:r>
          </a:p>
          <a:p>
            <a:pPr marL="0" indent="0"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8 +  7</a:t>
            </a:r>
            <a:r>
              <a:rPr lang="en-IN" sz="2000" b="1" dirty="0"/>
              <a:t> = 15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/>
              <a:t> </a:t>
            </a:r>
            <a:r>
              <a:rPr lang="en-IN" dirty="0"/>
              <a:t>A</a:t>
            </a:r>
            <a:r>
              <a:rPr lang="en-IN" sz="2000" dirty="0"/>
              <a:t>1 = 				     A</a:t>
            </a:r>
            <a:r>
              <a:rPr lang="en-IN" sz="1400" dirty="0"/>
              <a:t>1</a:t>
            </a:r>
            <a:r>
              <a:rPr lang="en-IN" sz="2000" dirty="0"/>
              <a:t>[3,2]	A</a:t>
            </a:r>
            <a:r>
              <a:rPr lang="en-IN" sz="1400" dirty="0"/>
              <a:t>0</a:t>
            </a:r>
            <a:r>
              <a:rPr lang="en-IN" sz="2000" dirty="0"/>
              <a:t>[3,1] + A</a:t>
            </a:r>
            <a:r>
              <a:rPr lang="en-IN" sz="1400" dirty="0"/>
              <a:t>0</a:t>
            </a:r>
            <a:r>
              <a:rPr lang="en-IN" sz="2000" dirty="0"/>
              <a:t>[1,2]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/>
              <a:t>				         </a:t>
            </a:r>
            <a:r>
              <a:rPr lang="en-IN" sz="2000" b="1" dirty="0"/>
              <a:t>∞ </a:t>
            </a:r>
            <a:r>
              <a:rPr lang="en-IN" sz="2000" dirty="0"/>
              <a:t>	                          5 +  3</a:t>
            </a:r>
            <a:r>
              <a:rPr lang="en-IN" sz="2000" b="1" dirty="0"/>
              <a:t> = 8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dirty="0"/>
              <a:t> </a:t>
            </a:r>
            <a:r>
              <a:rPr lang="en-IN" sz="2000" dirty="0">
                <a:solidFill>
                  <a:prstClr val="black"/>
                </a:solidFill>
              </a:rPr>
              <a:t> 				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[3,4]	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[3,1] + 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[1,4]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    </a:t>
            </a:r>
            <a:r>
              <a:rPr lang="en-IN" sz="2000" b="1" dirty="0">
                <a:solidFill>
                  <a:prstClr val="black"/>
                </a:solidFill>
              </a:rPr>
              <a:t>1 </a:t>
            </a:r>
            <a:r>
              <a:rPr lang="en-IN" sz="2000" dirty="0">
                <a:solidFill>
                  <a:prstClr val="black"/>
                </a:solidFill>
              </a:rPr>
              <a:t>	                          5 +  7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= 12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[4,2]	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[4,1] + A</a:t>
            </a:r>
            <a:r>
              <a:rPr lang="en-IN" sz="1400" dirty="0">
                <a:solidFill>
                  <a:prstClr val="black"/>
                </a:solidFill>
              </a:rPr>
              <a:t>0</a:t>
            </a:r>
            <a:r>
              <a:rPr lang="en-IN" sz="2000" dirty="0">
                <a:solidFill>
                  <a:prstClr val="black"/>
                </a:solidFill>
              </a:rPr>
              <a:t>[1,2]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    </a:t>
            </a:r>
            <a:r>
              <a:rPr lang="en-IN" sz="2000" b="1" dirty="0"/>
              <a:t>∞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	                          2 +  3</a:t>
            </a:r>
            <a:r>
              <a:rPr lang="en-IN" sz="2000" b="1" dirty="0">
                <a:solidFill>
                  <a:prstClr val="black"/>
                </a:solidFill>
              </a:rPr>
              <a:t> </a:t>
            </a:r>
            <a:r>
              <a:rPr lang="en-IN" sz="2000" dirty="0">
                <a:solidFill>
                  <a:prstClr val="black"/>
                </a:solidFill>
              </a:rPr>
              <a:t>= </a:t>
            </a:r>
            <a:r>
              <a:rPr lang="en-IN" sz="2000" b="1" dirty="0">
                <a:solidFill>
                  <a:prstClr val="black"/>
                </a:solidFill>
              </a:rPr>
              <a:t>5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1900" dirty="0">
                <a:solidFill>
                  <a:prstClr val="black"/>
                </a:solidFill>
              </a:rPr>
              <a:t>				      A</a:t>
            </a:r>
            <a:r>
              <a:rPr lang="en-IN" sz="1300" dirty="0">
                <a:solidFill>
                  <a:prstClr val="black"/>
                </a:solidFill>
              </a:rPr>
              <a:t>1</a:t>
            </a:r>
            <a:r>
              <a:rPr lang="en-IN" sz="1900" dirty="0">
                <a:solidFill>
                  <a:prstClr val="black"/>
                </a:solidFill>
              </a:rPr>
              <a:t>[4,3]	A</a:t>
            </a:r>
            <a:r>
              <a:rPr lang="en-IN" sz="1300" dirty="0">
                <a:solidFill>
                  <a:prstClr val="black"/>
                </a:solidFill>
              </a:rPr>
              <a:t>0</a:t>
            </a:r>
            <a:r>
              <a:rPr lang="en-IN" sz="1900" dirty="0">
                <a:solidFill>
                  <a:prstClr val="black"/>
                </a:solidFill>
              </a:rPr>
              <a:t>[4,1] + A</a:t>
            </a:r>
            <a:r>
              <a:rPr lang="en-IN" sz="1300" dirty="0">
                <a:solidFill>
                  <a:prstClr val="black"/>
                </a:solidFill>
              </a:rPr>
              <a:t>0</a:t>
            </a:r>
            <a:r>
              <a:rPr lang="en-IN" sz="1900" dirty="0">
                <a:solidFill>
                  <a:prstClr val="black"/>
                </a:solidFill>
              </a:rPr>
              <a:t>[1,3]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IN" sz="1900" dirty="0">
                <a:solidFill>
                  <a:prstClr val="black"/>
                </a:solidFill>
              </a:rPr>
              <a:t>				        </a:t>
            </a:r>
            <a:r>
              <a:rPr lang="en-IN" sz="1900" b="1" dirty="0">
                <a:solidFill>
                  <a:prstClr val="black"/>
                </a:solidFill>
              </a:rPr>
              <a:t>∞ </a:t>
            </a:r>
            <a:r>
              <a:rPr lang="en-IN" sz="1900" dirty="0">
                <a:solidFill>
                  <a:prstClr val="black"/>
                </a:solidFill>
              </a:rPr>
              <a:t>	                          2 +  </a:t>
            </a:r>
            <a:r>
              <a:rPr lang="en-IN" sz="1900" b="1" dirty="0">
                <a:solidFill>
                  <a:prstClr val="black"/>
                </a:solidFill>
              </a:rPr>
              <a:t> </a:t>
            </a:r>
            <a:r>
              <a:rPr lang="en-IN" sz="2100" b="1" dirty="0"/>
              <a:t>∞ = ∞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sz="2200" b="1" dirty="0">
              <a:solidFill>
                <a:prstClr val="black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sz="2400" b="1" dirty="0">
              <a:solidFill>
                <a:prstClr val="black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606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475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 smtClean="0"/>
              <a:t>2</a:t>
            </a:r>
            <a:r>
              <a:rPr lang="en-IN" dirty="0" smtClean="0"/>
              <a:t> </a:t>
            </a:r>
            <a:r>
              <a:rPr lang="en-IN" dirty="0"/>
              <a:t>=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5808"/>
              </p:ext>
            </p:extLst>
          </p:nvPr>
        </p:nvGraphicFramePr>
        <p:xfrm>
          <a:off x="2971800" y="2819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302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302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72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 smtClean="0">
                <a:solidFill>
                  <a:prstClr val="black"/>
                </a:solidFill>
              </a:rPr>
              <a:t>2</a:t>
            </a:r>
            <a:r>
              <a:rPr lang="en-IN" sz="2000" dirty="0" smtClean="0">
                <a:solidFill>
                  <a:prstClr val="black"/>
                </a:solidFill>
              </a:rPr>
              <a:t>[1,3</a:t>
            </a:r>
            <a:r>
              <a:rPr lang="en-IN" sz="2000" dirty="0">
                <a:solidFill>
                  <a:prstClr val="black"/>
                </a:solidFill>
              </a:rPr>
              <a:t>]	     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 smtClean="0">
                <a:solidFill>
                  <a:prstClr val="black"/>
                </a:solidFill>
              </a:rPr>
              <a:t>[1,2</a:t>
            </a:r>
            <a:r>
              <a:rPr lang="en-IN" sz="2000" dirty="0">
                <a:solidFill>
                  <a:prstClr val="black"/>
                </a:solidFill>
              </a:rPr>
              <a:t>] +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 smtClean="0">
                <a:solidFill>
                  <a:prstClr val="black"/>
                </a:solidFill>
              </a:rPr>
              <a:t>[2,3</a:t>
            </a:r>
            <a:r>
              <a:rPr lang="en-IN" sz="2000" dirty="0">
                <a:solidFill>
                  <a:prstClr val="black"/>
                </a:solidFill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∞ </a:t>
            </a:r>
            <a:r>
              <a:rPr lang="en-IN" sz="2000" dirty="0">
                <a:solidFill>
                  <a:prstClr val="black"/>
                </a:solidFill>
              </a:rPr>
              <a:t>	                3 +  2 </a:t>
            </a:r>
            <a:r>
              <a:rPr lang="en-IN" sz="2000" b="1" dirty="0">
                <a:solidFill>
                  <a:prstClr val="black"/>
                </a:solidFill>
              </a:rPr>
              <a:t>= </a:t>
            </a:r>
            <a:r>
              <a:rPr lang="en-IN" sz="2000" b="1" dirty="0">
                <a:solidFill>
                  <a:srgbClr val="FF0000"/>
                </a:solidFill>
              </a:rPr>
              <a:t>5</a:t>
            </a:r>
            <a:endParaRPr lang="en-I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2</a:t>
            </a:r>
            <a:r>
              <a:rPr lang="en-IN" dirty="0" smtClean="0"/>
              <a:t> </a:t>
            </a:r>
            <a:r>
              <a:rPr lang="en-IN" dirty="0"/>
              <a:t>=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470451"/>
              </p:ext>
            </p:extLst>
          </p:nvPr>
        </p:nvGraphicFramePr>
        <p:xfrm>
          <a:off x="2971800" y="2819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302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302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35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Elements of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Optimal Substructure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Overlapping </a:t>
            </a:r>
            <a:r>
              <a:rPr lang="en-IN" dirty="0" err="1"/>
              <a:t>Subproblems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Memorization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Reconstruction of Optimal Solution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86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 smtClean="0">
                <a:solidFill>
                  <a:prstClr val="black"/>
                </a:solidFill>
              </a:rPr>
              <a:t>2</a:t>
            </a:r>
            <a:r>
              <a:rPr lang="en-IN" sz="2000" dirty="0" smtClean="0">
                <a:solidFill>
                  <a:prstClr val="black"/>
                </a:solidFill>
              </a:rPr>
              <a:t>[1,3</a:t>
            </a:r>
            <a:r>
              <a:rPr lang="en-IN" sz="2000" dirty="0">
                <a:solidFill>
                  <a:prstClr val="black"/>
                </a:solidFill>
              </a:rPr>
              <a:t>]	     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 smtClean="0">
                <a:solidFill>
                  <a:prstClr val="black"/>
                </a:solidFill>
              </a:rPr>
              <a:t>[1,2</a:t>
            </a:r>
            <a:r>
              <a:rPr lang="en-IN" sz="2000" dirty="0">
                <a:solidFill>
                  <a:prstClr val="black"/>
                </a:solidFill>
              </a:rPr>
              <a:t>] +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 smtClean="0">
                <a:solidFill>
                  <a:prstClr val="black"/>
                </a:solidFill>
              </a:rPr>
              <a:t>[2,3</a:t>
            </a:r>
            <a:r>
              <a:rPr lang="en-IN" sz="2000" dirty="0">
                <a:solidFill>
                  <a:prstClr val="black"/>
                </a:solidFill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∞ </a:t>
            </a:r>
            <a:r>
              <a:rPr lang="en-IN" sz="2000" dirty="0">
                <a:solidFill>
                  <a:prstClr val="black"/>
                </a:solidFill>
              </a:rPr>
              <a:t>	                3 +  2 </a:t>
            </a:r>
            <a:r>
              <a:rPr lang="en-IN" sz="2000" b="1" dirty="0">
                <a:solidFill>
                  <a:prstClr val="black"/>
                </a:solidFill>
              </a:rPr>
              <a:t>= 5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 smtClean="0">
                <a:solidFill>
                  <a:prstClr val="black"/>
                </a:solidFill>
              </a:rPr>
              <a:t>[1,4</a:t>
            </a:r>
            <a:r>
              <a:rPr lang="en-IN" sz="2000" dirty="0">
                <a:solidFill>
                  <a:prstClr val="black"/>
                </a:solidFill>
              </a:rPr>
              <a:t>]	     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 smtClean="0">
                <a:solidFill>
                  <a:prstClr val="black"/>
                </a:solidFill>
              </a:rPr>
              <a:t>[1,2</a:t>
            </a:r>
            <a:r>
              <a:rPr lang="en-IN" sz="2000" dirty="0">
                <a:solidFill>
                  <a:prstClr val="black"/>
                </a:solidFill>
              </a:rPr>
              <a:t>] + </a:t>
            </a:r>
            <a:r>
              <a:rPr lang="en-IN" sz="2000" dirty="0" smtClean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 smtClean="0">
                <a:solidFill>
                  <a:prstClr val="black"/>
                </a:solidFill>
              </a:rPr>
              <a:t>[2,4</a:t>
            </a:r>
            <a:r>
              <a:rPr lang="en-IN" sz="2000" dirty="0">
                <a:solidFill>
                  <a:prstClr val="black"/>
                </a:solidFill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7 </a:t>
            </a:r>
            <a:r>
              <a:rPr lang="en-IN" sz="2000" dirty="0">
                <a:solidFill>
                  <a:prstClr val="black"/>
                </a:solidFill>
              </a:rPr>
              <a:t>	                3 +  15 = 18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2</a:t>
            </a:r>
            <a:r>
              <a:rPr lang="en-IN" dirty="0" smtClean="0"/>
              <a:t> </a:t>
            </a:r>
            <a:r>
              <a:rPr lang="en-IN" dirty="0"/>
              <a:t>=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30035"/>
              </p:ext>
            </p:extLst>
          </p:nvPr>
        </p:nvGraphicFramePr>
        <p:xfrm>
          <a:off x="2971800" y="2819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IN" sz="2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302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302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9555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[1,3]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[1,2]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∞ </a:t>
            </a:r>
            <a:r>
              <a:rPr lang="en-IN" sz="2000" dirty="0">
                <a:solidFill>
                  <a:prstClr val="black"/>
                </a:solidFill>
              </a:rPr>
              <a:t>	                3 +  2 </a:t>
            </a:r>
            <a:r>
              <a:rPr lang="en-IN" sz="2000" b="1" dirty="0">
                <a:solidFill>
                  <a:prstClr val="black"/>
                </a:solidFill>
              </a:rPr>
              <a:t>= 5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[1,4]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[1,2]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7 </a:t>
            </a:r>
            <a:r>
              <a:rPr lang="en-IN" sz="2000" dirty="0">
                <a:solidFill>
                  <a:prstClr val="black"/>
                </a:solidFill>
              </a:rPr>
              <a:t>	                3 +  15 = 18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A</a:t>
            </a:r>
            <a:r>
              <a:rPr lang="en-IN" sz="2000" dirty="0"/>
              <a:t>2</a:t>
            </a:r>
            <a:r>
              <a:rPr lang="en-IN" dirty="0" smtClean="0"/>
              <a:t> =					</a:t>
            </a:r>
            <a:r>
              <a:rPr lang="en-IN" sz="2000" dirty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[3,1]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5 </a:t>
            </a:r>
            <a:r>
              <a:rPr lang="en-IN" sz="2000" dirty="0">
                <a:solidFill>
                  <a:prstClr val="black"/>
                </a:solidFill>
              </a:rPr>
              <a:t>	                8 +  8 = 16</a:t>
            </a:r>
            <a:endParaRPr lang="en-IN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971800" y="2819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5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302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302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634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1"/>
            <a:ext cx="8229600" cy="58213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[1,3]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[1,2]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∞ </a:t>
            </a:r>
            <a:r>
              <a:rPr lang="en-IN" sz="2000" dirty="0">
                <a:solidFill>
                  <a:prstClr val="black"/>
                </a:solidFill>
              </a:rPr>
              <a:t>	                3 +  2 </a:t>
            </a:r>
            <a:r>
              <a:rPr lang="en-IN" sz="2000" b="1" dirty="0">
                <a:solidFill>
                  <a:prstClr val="black"/>
                </a:solidFill>
              </a:rPr>
              <a:t>= 5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[1,4]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[1,2]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7 </a:t>
            </a:r>
            <a:r>
              <a:rPr lang="en-IN" sz="2000" dirty="0">
                <a:solidFill>
                  <a:prstClr val="black"/>
                </a:solidFill>
              </a:rPr>
              <a:t>	                3 +  15 = 18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A</a:t>
            </a:r>
            <a:r>
              <a:rPr lang="en-IN" sz="2000" dirty="0"/>
              <a:t>2</a:t>
            </a:r>
            <a:r>
              <a:rPr lang="en-IN" dirty="0" smtClean="0"/>
              <a:t> =					</a:t>
            </a:r>
            <a:r>
              <a:rPr lang="en-IN" sz="2000" dirty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[3,1]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5 </a:t>
            </a:r>
            <a:r>
              <a:rPr lang="en-IN" sz="2000" dirty="0">
                <a:solidFill>
                  <a:prstClr val="black"/>
                </a:solidFill>
              </a:rPr>
              <a:t>	                8 +  8 = 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[3,4]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1 </a:t>
            </a:r>
            <a:r>
              <a:rPr lang="en-IN" sz="2000" dirty="0">
                <a:solidFill>
                  <a:prstClr val="black"/>
                </a:solidFill>
              </a:rPr>
              <a:t>	                8 +  15 = 23</a:t>
            </a:r>
            <a:endParaRPr lang="en-IN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971800" y="2819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5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1 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302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302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70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0"/>
            <a:ext cx="8229600" cy="617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[1,3]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[1,2]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∞ </a:t>
            </a:r>
            <a:r>
              <a:rPr lang="en-IN" sz="2000" dirty="0">
                <a:solidFill>
                  <a:prstClr val="black"/>
                </a:solidFill>
              </a:rPr>
              <a:t>	                3 +  2 </a:t>
            </a:r>
            <a:r>
              <a:rPr lang="en-IN" sz="2000" b="1" dirty="0">
                <a:solidFill>
                  <a:prstClr val="black"/>
                </a:solidFill>
              </a:rPr>
              <a:t>= 5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[1,4]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[1,2]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7 </a:t>
            </a:r>
            <a:r>
              <a:rPr lang="en-IN" sz="2000" dirty="0">
                <a:solidFill>
                  <a:prstClr val="black"/>
                </a:solidFill>
              </a:rPr>
              <a:t>	                3 +  15 = 18</a:t>
            </a:r>
            <a:endParaRPr lang="en-IN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A</a:t>
            </a:r>
            <a:r>
              <a:rPr lang="en-IN" sz="2000" dirty="0"/>
              <a:t>2</a:t>
            </a:r>
            <a:r>
              <a:rPr lang="en-IN" dirty="0" smtClean="0"/>
              <a:t> =					</a:t>
            </a:r>
            <a:r>
              <a:rPr lang="en-IN" sz="2000" dirty="0">
                <a:solidFill>
                  <a:prstClr val="black"/>
                </a:solidFill>
              </a:rPr>
              <a:t>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[3,1]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5 </a:t>
            </a:r>
            <a:r>
              <a:rPr lang="en-IN" sz="2000" dirty="0">
                <a:solidFill>
                  <a:prstClr val="black"/>
                </a:solidFill>
              </a:rPr>
              <a:t>	                8 +  8 = 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[3,4]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[3,2]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1 </a:t>
            </a:r>
            <a:r>
              <a:rPr lang="en-IN" sz="2000" dirty="0">
                <a:solidFill>
                  <a:prstClr val="black"/>
                </a:solidFill>
              </a:rPr>
              <a:t>	                8 +  15 = 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[4,1]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[4,2]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[2,1]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2 </a:t>
            </a:r>
            <a:r>
              <a:rPr lang="en-IN" sz="2000" dirty="0">
                <a:solidFill>
                  <a:prstClr val="black"/>
                </a:solidFill>
              </a:rPr>
              <a:t>	                5 +  8 = 13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	A</a:t>
            </a:r>
            <a:r>
              <a:rPr lang="en-IN" sz="1400" dirty="0">
                <a:solidFill>
                  <a:prstClr val="black"/>
                </a:solidFill>
              </a:rPr>
              <a:t>2</a:t>
            </a:r>
            <a:r>
              <a:rPr lang="en-IN" sz="2000" dirty="0">
                <a:solidFill>
                  <a:prstClr val="black"/>
                </a:solidFill>
              </a:rPr>
              <a:t>[4,3]	     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[4,2] + A</a:t>
            </a:r>
            <a:r>
              <a:rPr lang="en-IN" sz="1400" dirty="0">
                <a:solidFill>
                  <a:prstClr val="black"/>
                </a:solidFill>
              </a:rPr>
              <a:t>1</a:t>
            </a:r>
            <a:r>
              <a:rPr lang="en-IN" sz="2000" dirty="0">
                <a:solidFill>
                  <a:prstClr val="black"/>
                </a:solidFill>
              </a:rPr>
              <a:t>[2,3]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  	     </a:t>
            </a:r>
            <a:r>
              <a:rPr lang="en-IN" sz="2000" b="1" dirty="0">
                <a:solidFill>
                  <a:prstClr val="black"/>
                </a:solidFill>
              </a:rPr>
              <a:t>∞ </a:t>
            </a:r>
            <a:r>
              <a:rPr lang="en-IN" sz="2000" dirty="0">
                <a:solidFill>
                  <a:prstClr val="black"/>
                </a:solidFill>
              </a:rPr>
              <a:t>	                5 +  2 = </a:t>
            </a:r>
            <a:r>
              <a:rPr lang="en-IN" sz="2000" b="1" dirty="0">
                <a:solidFill>
                  <a:prstClr val="black"/>
                </a:solidFill>
              </a:rPr>
              <a:t>7</a:t>
            </a:r>
            <a:endParaRPr lang="en-IN" b="1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971800" y="2819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5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1 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302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302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14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7"/>
            <a:ext cx="8229600" cy="58975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3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dirty="0"/>
              <a:t> A</a:t>
            </a:r>
            <a:r>
              <a:rPr lang="en-IN" sz="1800" dirty="0"/>
              <a:t>4 =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3</a:t>
                      </a:r>
                      <a:endParaRPr lang="en-IN" sz="1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852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7037"/>
            <a:ext cx="8229600" cy="5897563"/>
          </a:xfrm>
        </p:spPr>
        <p:txBody>
          <a:bodyPr>
            <a:normAutofit/>
          </a:bodyPr>
          <a:lstStyle/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pPr marL="0" indent="0">
              <a:buNone/>
            </a:pPr>
            <a:r>
              <a:rPr lang="en-IN" dirty="0" smtClean="0"/>
              <a:t> A</a:t>
            </a:r>
            <a:r>
              <a:rPr lang="en-IN" sz="2000" dirty="0"/>
              <a:t>3 =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sz="2000" dirty="0"/>
              <a:t>				</a:t>
            </a:r>
          </a:p>
          <a:p>
            <a:pPr marL="0" indent="0">
              <a:buNone/>
            </a:pPr>
            <a:r>
              <a:rPr lang="en-IN" dirty="0"/>
              <a:t> A</a:t>
            </a:r>
            <a:r>
              <a:rPr lang="en-IN" sz="1800" dirty="0"/>
              <a:t>4 =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19400" y="207818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3</a:t>
                      </a:r>
                      <a:endParaRPr lang="en-IN" sz="1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3528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0292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8956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8" name="Left Bracket 7"/>
          <p:cNvSpPr/>
          <p:nvPr/>
        </p:nvSpPr>
        <p:spPr>
          <a:xfrm>
            <a:off x="34290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Left Bracket 8"/>
          <p:cNvSpPr/>
          <p:nvPr/>
        </p:nvSpPr>
        <p:spPr>
          <a:xfrm flipH="1">
            <a:off x="51054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3517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0"/>
            <a:ext cx="8229600" cy="617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1</a:t>
            </a:r>
            <a:r>
              <a:rPr lang="en-IN" dirty="0" smtClean="0"/>
              <a:t> =					</a:t>
            </a:r>
            <a:r>
              <a:rPr lang="en-IN" dirty="0"/>
              <a:t> </a:t>
            </a:r>
            <a:r>
              <a:rPr lang="en-IN" dirty="0" smtClean="0"/>
              <a:t>A</a:t>
            </a:r>
            <a:r>
              <a:rPr lang="en-IN" sz="2000" dirty="0"/>
              <a:t>3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/>
              <a:t>2</a:t>
            </a:r>
            <a:r>
              <a:rPr lang="en-IN" dirty="0" smtClean="0"/>
              <a:t> =					</a:t>
            </a:r>
            <a:r>
              <a:rPr lang="en-IN" dirty="0"/>
              <a:t> </a:t>
            </a:r>
            <a:r>
              <a:rPr lang="en-IN" dirty="0" smtClean="0"/>
              <a:t>A</a:t>
            </a:r>
            <a:r>
              <a:rPr lang="en-IN" sz="2000" dirty="0"/>
              <a:t>4</a:t>
            </a:r>
            <a:r>
              <a:rPr lang="en-IN" dirty="0" smtClean="0"/>
              <a:t> </a:t>
            </a:r>
            <a:r>
              <a:rPr lang="en-IN" dirty="0"/>
              <a:t>=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dirty="0" smtClean="0"/>
              <a:t>					</a:t>
            </a:r>
            <a:endParaRPr lang="en-IN" sz="2000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</a:t>
            </a: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71800" y="19812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∞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1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∞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971800" y="320040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7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5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0" dirty="0" smtClean="0"/>
                        <a:t>0</a:t>
                      </a:r>
                      <a:endParaRPr lang="en-I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prstClr val="black"/>
                          </a:solidFill>
                        </a:rPr>
                        <a:t>1 </a:t>
                      </a:r>
                      <a:endParaRPr lang="en-IN" b="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9" name="Left Bracket 8"/>
          <p:cNvSpPr/>
          <p:nvPr/>
        </p:nvSpPr>
        <p:spPr>
          <a:xfrm>
            <a:off x="3505200" y="368302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5181601" y="368302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315200" y="207818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dirty="0"/>
                        <a:t>3</a:t>
                      </a:r>
                      <a:endParaRPr lang="en-IN" sz="1800" b="1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12" name="Left Bracket 11"/>
          <p:cNvSpPr/>
          <p:nvPr/>
        </p:nvSpPr>
        <p:spPr>
          <a:xfrm>
            <a:off x="7848600" y="690438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Left Bracket 12"/>
          <p:cNvSpPr/>
          <p:nvPr/>
        </p:nvSpPr>
        <p:spPr>
          <a:xfrm flipH="1">
            <a:off x="9525001" y="690438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391400" y="318516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  <p:sp>
        <p:nvSpPr>
          <p:cNvPr id="15" name="Left Bracket 14"/>
          <p:cNvSpPr/>
          <p:nvPr/>
        </p:nvSpPr>
        <p:spPr>
          <a:xfrm>
            <a:off x="7924800" y="366778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Left Bracket 15"/>
          <p:cNvSpPr/>
          <p:nvPr/>
        </p:nvSpPr>
        <p:spPr>
          <a:xfrm flipH="1">
            <a:off x="9601201" y="366778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29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04800"/>
            <a:ext cx="8229600" cy="617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</a:t>
            </a:r>
            <a:r>
              <a:rPr lang="en-IN" sz="2000" dirty="0" smtClean="0"/>
              <a:t>4</a:t>
            </a:r>
            <a:r>
              <a:rPr lang="en-IN" dirty="0" smtClean="0"/>
              <a:t> =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spcBef>
                <a:spcPts val="0"/>
              </a:spcBef>
              <a:buNone/>
            </a:pPr>
            <a:r>
              <a:rPr lang="en-IN" dirty="0" smtClean="0"/>
              <a:t>					</a:t>
            </a:r>
            <a:r>
              <a:rPr lang="en-IN" sz="2000" dirty="0">
                <a:solidFill>
                  <a:prstClr val="black"/>
                </a:solidFill>
              </a:rPr>
              <a:t> </a:t>
            </a:r>
            <a:r>
              <a:rPr lang="en-IN" dirty="0" smtClean="0"/>
              <a:t>					</a:t>
            </a:r>
            <a:endParaRPr lang="en-IN" sz="2000" dirty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prstClr val="black"/>
                </a:solidFill>
              </a:rPr>
              <a:t>				  </a:t>
            </a: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IN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Left Bracket 4"/>
          <p:cNvSpPr/>
          <p:nvPr/>
        </p:nvSpPr>
        <p:spPr>
          <a:xfrm>
            <a:off x="3505200" y="680740"/>
            <a:ext cx="304800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Left Bracket 5"/>
          <p:cNvSpPr/>
          <p:nvPr/>
        </p:nvSpPr>
        <p:spPr>
          <a:xfrm flipH="1">
            <a:off x="5181601" y="680740"/>
            <a:ext cx="353291" cy="2062460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26473"/>
              </p:ext>
            </p:extLst>
          </p:nvPr>
        </p:nvGraphicFramePr>
        <p:xfrm>
          <a:off x="3038341" y="285750"/>
          <a:ext cx="2590800" cy="245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160">
                  <a:extLst>
                    <a:ext uri="{9D8B030D-6E8A-4147-A177-3AD203B41FA5}">
                      <a16:colId xmlns="" xmlns:a16="http://schemas.microsoft.com/office/drawing/2014/main" val="944923539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4278382591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595779136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671419435"/>
                    </a:ext>
                  </a:extLst>
                </a:gridCol>
                <a:gridCol w="518160">
                  <a:extLst>
                    <a:ext uri="{9D8B030D-6E8A-4147-A177-3AD203B41FA5}">
                      <a16:colId xmlns="" xmlns:a16="http://schemas.microsoft.com/office/drawing/2014/main" val="2375269583"/>
                    </a:ext>
                  </a:extLst>
                </a:gridCol>
              </a:tblGrid>
              <a:tr h="49149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9751086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</a:t>
                      </a:r>
                      <a:endParaRPr lang="en-IN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9463732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741218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89700550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dirty="0" smtClean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11223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3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0" y="135082"/>
            <a:ext cx="3439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Multistage Graph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99603" y="658302"/>
            <a:ext cx="115044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A </a:t>
            </a:r>
            <a:r>
              <a:rPr lang="en-US" b="1" dirty="0">
                <a:solidFill>
                  <a:srgbClr val="273239"/>
                </a:solidFill>
                <a:latin typeface="urw-din"/>
              </a:rPr>
              <a:t>Multistage graph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is a directed, weighted </a:t>
            </a:r>
            <a:r>
              <a:rPr lang="en-US" dirty="0" smtClean="0">
                <a:solidFill>
                  <a:srgbClr val="273239"/>
                </a:solidFill>
                <a:latin typeface="urw-din"/>
              </a:rPr>
              <a:t>graph.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273239"/>
                </a:solidFill>
                <a:latin typeface="urw-din"/>
              </a:rPr>
              <a:t>nodes </a:t>
            </a:r>
            <a:r>
              <a:rPr lang="en-US" b="1" dirty="0">
                <a:solidFill>
                  <a:srgbClr val="273239"/>
                </a:solidFill>
                <a:latin typeface="urw-din"/>
              </a:rPr>
              <a:t>can be divided into a set of stages 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such that all edges are from a stage to next stage only </a:t>
            </a:r>
            <a:r>
              <a:rPr lang="en-US" dirty="0" smtClean="0">
                <a:solidFill>
                  <a:srgbClr val="273239"/>
                </a:solidFill>
                <a:latin typeface="urw-din"/>
              </a:rPr>
              <a:t>(there 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is no edge between vertices of same stage and from a vertex of current stage to previous stage).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The vertices of a multistage graph are divided into n number of disjoint subsets S = { 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1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, 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2 ,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3 </a:t>
            </a:r>
            <a:r>
              <a:rPr lang="en-US" b="1" baseline="-25000" dirty="0">
                <a:solidFill>
                  <a:srgbClr val="273239"/>
                </a:solidFill>
                <a:latin typeface="urw-din"/>
              </a:rPr>
              <a:t>……….. 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n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},  where 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1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is the source and 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n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is the sink ( destination ). </a:t>
            </a:r>
            <a:endParaRPr lang="en-US" dirty="0" smtClean="0">
              <a:solidFill>
                <a:srgbClr val="273239"/>
              </a:solidFill>
              <a:latin typeface="urw-din"/>
            </a:endParaRP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3239"/>
                </a:solidFill>
                <a:latin typeface="urw-din"/>
              </a:rPr>
              <a:t>The 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cardinality of 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1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and 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n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 are equal to 1. </a:t>
            </a:r>
            <a:r>
              <a:rPr lang="en-US" dirty="0" smtClean="0">
                <a:solidFill>
                  <a:srgbClr val="273239"/>
                </a:solidFill>
                <a:latin typeface="urw-din"/>
              </a:rPr>
              <a:t>                 |S</a:t>
            </a:r>
            <a:r>
              <a:rPr lang="en-US" baseline="-25000" dirty="0" smtClean="0">
                <a:solidFill>
                  <a:srgbClr val="273239"/>
                </a:solidFill>
                <a:latin typeface="urw-din"/>
              </a:rPr>
              <a:t>1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| = |S</a:t>
            </a:r>
            <a:r>
              <a:rPr lang="en-US" baseline="-25000" dirty="0">
                <a:solidFill>
                  <a:srgbClr val="273239"/>
                </a:solidFill>
                <a:latin typeface="urw-din"/>
              </a:rPr>
              <a:t>n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| = </a:t>
            </a:r>
            <a:r>
              <a:rPr lang="en-US" dirty="0" smtClean="0">
                <a:solidFill>
                  <a:srgbClr val="273239"/>
                </a:solidFill>
                <a:latin typeface="urw-din"/>
              </a:rPr>
              <a:t>1.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73239"/>
                </a:solidFill>
                <a:latin typeface="urw-din"/>
              </a:rPr>
              <a:t>We 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are given a multistage graph, a source and a destination, we need to find shortest path from source to destination. By convention, we consider source at stage 1 and destination as last stage.</a:t>
            </a:r>
            <a:endParaRPr lang="en-US" b="0" i="0" dirty="0">
              <a:solidFill>
                <a:srgbClr val="273239"/>
              </a:solidFill>
              <a:effectLst/>
              <a:latin typeface="urw-din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4760" y="3970800"/>
              <a:ext cx="11248920" cy="240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00" y="3961440"/>
                <a:ext cx="11267640" cy="24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124692"/>
            <a:ext cx="4762500" cy="2400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2520" y="19800"/>
              <a:ext cx="11973960" cy="6329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60" y="10440"/>
                <a:ext cx="11992680" cy="6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547520" y="916920"/>
              <a:ext cx="7450560" cy="5399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8160" y="907560"/>
                <a:ext cx="7469280" cy="54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93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230"/>
          </a:xfrm>
        </p:spPr>
        <p:txBody>
          <a:bodyPr/>
          <a:lstStyle/>
          <a:p>
            <a:r>
              <a:rPr lang="en-US" b="1" dirty="0"/>
              <a:t>Dynamic </a:t>
            </a:r>
            <a:r>
              <a:rPr lang="en-US" b="1" dirty="0" smtClean="0"/>
              <a:t>Programming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174" y="1296537"/>
            <a:ext cx="9962866" cy="468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7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2500" cy="2400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1480" y="2649960"/>
              <a:ext cx="10810440" cy="317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120" y="2640600"/>
                <a:ext cx="10829160" cy="31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626280" y="1395720"/>
              <a:ext cx="7803000" cy="5120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6920" y="1386360"/>
                <a:ext cx="7821720" cy="51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4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124692"/>
            <a:ext cx="4762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124692"/>
            <a:ext cx="4762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r (int i=0; i&lt; n ; i++) for int j=0 ; j &lt; n; j++) { cout &lt;&lt; i; p = p + i;  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7" y="229609"/>
            <a:ext cx="5962601" cy="20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83000" y="3846960"/>
              <a:ext cx="15840" cy="58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3640" y="3837600"/>
                <a:ext cx="34560" cy="6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r (int i=0; i&lt; n ; i++) for int j=0 ; j &lt; n; j++) { cout &lt;&lt; i; p = p + i;  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7" y="229609"/>
            <a:ext cx="5962601" cy="20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2080" y="87840"/>
              <a:ext cx="7062480" cy="5045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20" y="78480"/>
                <a:ext cx="7081200" cy="50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4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r (int i=0; i&lt; n ; i++) for int j=0 ; j &lt; n; j++) { cout &lt;&lt; i; p = p + i;  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7" y="229609"/>
            <a:ext cx="5962601" cy="20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4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22" y="2955780"/>
            <a:ext cx="6896100" cy="3419475"/>
          </a:xfrm>
          <a:prstGeom prst="rect">
            <a:avLst/>
          </a:prstGeom>
        </p:spPr>
      </p:pic>
      <p:pic>
        <p:nvPicPr>
          <p:cNvPr id="3" name="Picture 2" descr="Write a short note on Multistage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85" y="103909"/>
            <a:ext cx="50958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509" y="467591"/>
            <a:ext cx="424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Examples for HW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Longest Common Subsequence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3509"/>
          </a:xfrm>
        </p:spPr>
        <p:txBody>
          <a:bodyPr>
            <a:noAutofit/>
          </a:bodyPr>
          <a:lstStyle/>
          <a:p>
            <a:r>
              <a:rPr lang="en-US" sz="3200" b="1" dirty="0"/>
              <a:t>Example – Find out longest common subsequence </a:t>
            </a:r>
            <a:r>
              <a:rPr lang="en-US" sz="3200" b="1" dirty="0" smtClean="0"/>
              <a:t>for</a:t>
            </a:r>
            <a:br>
              <a:rPr lang="en-US" sz="3200" b="1" dirty="0" smtClean="0"/>
            </a:br>
            <a:r>
              <a:rPr lang="en-US" sz="3200" b="1" dirty="0" smtClean="0"/>
              <a:t>X - </a:t>
            </a:r>
            <a:r>
              <a:rPr lang="en-IN" sz="3200" dirty="0" smtClean="0"/>
              <a:t>{ </a:t>
            </a:r>
            <a:r>
              <a:rPr lang="en-IN" sz="3200" dirty="0"/>
              <a:t>B, C, A, D, F, E </a:t>
            </a:r>
            <a:r>
              <a:rPr lang="en-IN" sz="3200" dirty="0" smtClean="0"/>
              <a:t>} 	Y </a:t>
            </a:r>
            <a:r>
              <a:rPr lang="en-IN" sz="3200" dirty="0"/>
              <a:t>– { A, B, C, D, E </a:t>
            </a:r>
            <a:r>
              <a:rPr lang="en-IN" sz="3200" dirty="0" smtClean="0"/>
              <a:t>}</a:t>
            </a:r>
            <a:endParaRPr lang="en-IN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77950"/>
            <a:ext cx="10515600" cy="479901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</p:txBody>
      </p:sp>
    </p:spTree>
    <p:extLst>
      <p:ext uri="{BB962C8B-B14F-4D97-AF65-F5344CB8AC3E}">
        <p14:creationId xmlns:p14="http://schemas.microsoft.com/office/powerpoint/2010/main" val="11502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69809" y="2489982"/>
            <a:ext cx="0" cy="1153550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ultiply 5"/>
          <p:cNvSpPr/>
          <p:nvPr/>
        </p:nvSpPr>
        <p:spPr>
          <a:xfrm>
            <a:off x="2544242" y="2841673"/>
            <a:ext cx="651134" cy="4501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7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832" y="675737"/>
            <a:ext cx="9416955" cy="22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07993" y="2433711"/>
            <a:ext cx="805878" cy="1198769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ultiply 5"/>
          <p:cNvSpPr/>
          <p:nvPr/>
        </p:nvSpPr>
        <p:spPr>
          <a:xfrm>
            <a:off x="2968285" y="2799471"/>
            <a:ext cx="651134" cy="4501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A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8331" y="2468880"/>
            <a:ext cx="158060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19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</a:t>
            </a:r>
            <a:r>
              <a:rPr lang="en-IN" dirty="0"/>
              <a:t> </a:t>
            </a:r>
            <a:r>
              <a:rPr lang="en-IN" dirty="0" smtClean="0"/>
              <a:t>	Sol </a:t>
            </a:r>
            <a:r>
              <a:rPr lang="en-IN" dirty="0"/>
              <a:t>– { A }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	Not in sequence hence rejected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8331" y="2468880"/>
            <a:ext cx="158060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 flipV="1">
            <a:off x="2855742" y="2468880"/>
            <a:ext cx="912892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ultiply 5"/>
          <p:cNvSpPr/>
          <p:nvPr/>
        </p:nvSpPr>
        <p:spPr>
          <a:xfrm>
            <a:off x="2855742" y="2715064"/>
            <a:ext cx="651134" cy="4501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					</a:t>
            </a:r>
            <a:r>
              <a:rPr lang="en-IN" dirty="0"/>
              <a:t> Sol – { A }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	Not </a:t>
            </a:r>
            <a:r>
              <a:rPr lang="en-IN" dirty="0"/>
              <a:t>in sequence hence rejected</a:t>
            </a:r>
            <a:endParaRPr lang="en-IN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8331" y="2468880"/>
            <a:ext cx="158060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 flipV="1">
            <a:off x="3768634" y="2468880"/>
            <a:ext cx="95174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ultiply 5"/>
          <p:cNvSpPr/>
          <p:nvPr/>
        </p:nvSpPr>
        <p:spPr>
          <a:xfrm>
            <a:off x="4069246" y="3043646"/>
            <a:ext cx="651134" cy="45016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0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A, D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8331" y="2468880"/>
            <a:ext cx="158060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5585459" y="2468880"/>
            <a:ext cx="13483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6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A, D, E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978331" y="2468880"/>
            <a:ext cx="158060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5585459" y="2468880"/>
            <a:ext cx="13483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25464" y="2468880"/>
            <a:ext cx="717871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B, C, D, E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Sol 2 – start from next character i.e. B in string 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83877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9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B, C, D, E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Sol 2 – start from next character i.e. B in string 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83877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3352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437"/>
            <a:ext cx="10515600" cy="6119446"/>
          </a:xfrm>
        </p:spPr>
        <p:txBody>
          <a:bodyPr>
            <a:normAutofit/>
          </a:bodyPr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B, C, D, E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Sol 2 – start from next character i.e. B in string 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83877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5585459" y="2468880"/>
            <a:ext cx="13483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3352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6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437"/>
            <a:ext cx="10515600" cy="6119446"/>
          </a:xfrm>
        </p:spPr>
        <p:txBody>
          <a:bodyPr>
            <a:normAutofit/>
          </a:bodyPr>
          <a:lstStyle/>
          <a:p>
            <a:r>
              <a:rPr lang="en-IN" dirty="0" smtClean="0"/>
              <a:t>String 1 -  { B, C, A, D, F, E }</a:t>
            </a:r>
          </a:p>
          <a:p>
            <a:r>
              <a:rPr lang="en-IN" dirty="0" smtClean="0"/>
              <a:t>String 2 – { A, B, C, D, 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B	C	A	D	F	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B, C, D, E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A	B	C	D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Sol 2 – start from next character i.e. B in string 2</a:t>
            </a:r>
          </a:p>
          <a:p>
            <a:pPr marL="0" indent="0">
              <a:buNone/>
            </a:pPr>
            <a:r>
              <a:rPr lang="en-IN" dirty="0" smtClean="0"/>
              <a:t>Similarly find remaining solutions :</a:t>
            </a:r>
          </a:p>
          <a:p>
            <a:pPr marL="514350" indent="-514350">
              <a:buAutoNum type="arabicPeriod"/>
            </a:pPr>
            <a:r>
              <a:rPr lang="en-IN" dirty="0" smtClean="0"/>
              <a:t>{A,D,E}   2. {B,C,D,E}     3. {C,D,E}    4. {D,E}  </a:t>
            </a:r>
          </a:p>
          <a:p>
            <a:pPr marL="0" indent="0">
              <a:buNone/>
            </a:pPr>
            <a:r>
              <a:rPr lang="en-IN" dirty="0" smtClean="0"/>
              <a:t>LCS is {B,C,D,E} with length 4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83877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5585459" y="2468880"/>
            <a:ext cx="13483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625464" y="2468880"/>
            <a:ext cx="717871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3352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4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4935"/>
          </a:xfrm>
        </p:spPr>
        <p:txBody>
          <a:bodyPr/>
          <a:lstStyle/>
          <a:p>
            <a:r>
              <a:rPr lang="en-US" dirty="0" smtClean="0"/>
              <a:t>Steps in Dynamic Programming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468" y="1378425"/>
            <a:ext cx="9280477" cy="43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6437"/>
            <a:ext cx="10515600" cy="6119446"/>
          </a:xfrm>
        </p:spPr>
        <p:txBody>
          <a:bodyPr>
            <a:normAutofit/>
          </a:bodyPr>
          <a:lstStyle/>
          <a:p>
            <a:r>
              <a:rPr lang="en-IN" dirty="0" smtClean="0"/>
              <a:t>String 1 -  { longest }</a:t>
            </a:r>
          </a:p>
          <a:p>
            <a:r>
              <a:rPr lang="en-IN" dirty="0" smtClean="0"/>
              <a:t>String 2 – { stone }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		l	o	n	g	e	s	t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								Sol – { O, N, E }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		s	t	o	n	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Similarly find remaining solutions :</a:t>
            </a:r>
          </a:p>
          <a:p>
            <a:pPr marL="514350" indent="-514350">
              <a:buAutoNum type="arabicPeriod"/>
            </a:pPr>
            <a:r>
              <a:rPr lang="en-IN" dirty="0" smtClean="0"/>
              <a:t>{s, t}   2. {o, n, e}     3. {n, e}    </a:t>
            </a:r>
          </a:p>
          <a:p>
            <a:pPr marL="0" indent="0">
              <a:buNone/>
            </a:pPr>
            <a:r>
              <a:rPr lang="en-IN" dirty="0" smtClean="0"/>
              <a:t>LCS is {o, n, ,e} with length 3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740813" y="2468880"/>
            <a:ext cx="745587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6485206" y="2468880"/>
            <a:ext cx="28136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3352" y="2468880"/>
            <a:ext cx="745585" cy="1149532"/>
          </a:xfrm>
          <a:prstGeom prst="straightConnector1">
            <a:avLst/>
          </a:prstGeom>
          <a:ln w="63500" cap="flat" cmpd="sng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28360" y="1734480"/>
              <a:ext cx="4257000" cy="4902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9000" y="1725120"/>
                <a:ext cx="4275720" cy="49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83400" y="1623240"/>
              <a:ext cx="11720520" cy="4985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040" y="1613880"/>
                <a:ext cx="11739240" cy="50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7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/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2" y="338999"/>
            <a:ext cx="6692310" cy="5811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21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1886"/>
            <a:ext cx="10515600" cy="5785077"/>
          </a:xfrm>
        </p:spPr>
        <p:txBody>
          <a:bodyPr>
            <a:normAutofit/>
          </a:bodyPr>
          <a:lstStyle/>
          <a:p>
            <a:r>
              <a:rPr lang="en-US" sz="2400" b="1" dirty="0"/>
              <a:t>Example – Find out longest common subsequence for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X</a:t>
            </a:r>
            <a:r>
              <a:rPr lang="en-US" sz="2400" b="1" dirty="0"/>
              <a:t>= { A, B, C, B, D, A, B </a:t>
            </a:r>
            <a:r>
              <a:rPr lang="en-US" sz="2400" b="1" dirty="0" smtClean="0"/>
              <a:t>}</a:t>
            </a:r>
            <a:r>
              <a:rPr lang="en-IN" sz="2400" dirty="0" smtClean="0"/>
              <a:t>	</a:t>
            </a:r>
            <a:r>
              <a:rPr lang="en-US" sz="2400" b="1" dirty="0" smtClean="0"/>
              <a:t>Y</a:t>
            </a:r>
            <a:r>
              <a:rPr lang="en-US" sz="2400" b="1" dirty="0"/>
              <a:t>={ B, D, C, A, B, A }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0" b="55711"/>
          <a:stretch/>
        </p:blipFill>
        <p:spPr bwMode="auto">
          <a:xfrm>
            <a:off x="838200" y="1436279"/>
            <a:ext cx="4961709" cy="2574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145381" y="2272937"/>
          <a:ext cx="4582170" cy="4000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130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j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 smtClean="0"/>
                        <a:t>i</a:t>
                      </a:r>
                      <a:r>
                        <a:rPr lang="en-IN" baseline="0" dirty="0" smtClean="0"/>
                        <a:t> 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C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D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1886"/>
            <a:ext cx="10515600" cy="5785077"/>
          </a:xfrm>
        </p:spPr>
        <p:txBody>
          <a:bodyPr>
            <a:normAutofit/>
          </a:bodyPr>
          <a:lstStyle/>
          <a:p>
            <a:r>
              <a:rPr lang="en-US" sz="2400" b="1" dirty="0"/>
              <a:t>Example – Find out longest common subsequence for 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X</a:t>
            </a:r>
            <a:r>
              <a:rPr lang="en-US" sz="2400" b="1" dirty="0"/>
              <a:t>= { A, B, C, B, D, A, B </a:t>
            </a:r>
            <a:r>
              <a:rPr lang="en-US" sz="2400" b="1" dirty="0" smtClean="0"/>
              <a:t>}</a:t>
            </a:r>
            <a:r>
              <a:rPr lang="en-IN" sz="2400" dirty="0" smtClean="0"/>
              <a:t>	</a:t>
            </a:r>
            <a:r>
              <a:rPr lang="en-US" sz="2400" b="1" dirty="0" smtClean="0"/>
              <a:t>Y</a:t>
            </a:r>
            <a:r>
              <a:rPr lang="en-US" sz="2400" b="1" dirty="0"/>
              <a:t>={ B, D, C, A, B, A }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60" b="55711"/>
          <a:stretch/>
        </p:blipFill>
        <p:spPr bwMode="auto">
          <a:xfrm>
            <a:off x="838200" y="1436279"/>
            <a:ext cx="4961709" cy="25740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145381" y="2272937"/>
          <a:ext cx="4582170" cy="4000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130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509130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j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err="1" smtClean="0"/>
                        <a:t>i</a:t>
                      </a:r>
                      <a:r>
                        <a:rPr lang="en-IN" b="1" baseline="0" dirty="0" smtClean="0"/>
                        <a:t> 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B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D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C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A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B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A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1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A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2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B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3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C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4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B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5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D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6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A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B</a:t>
                      </a:r>
                      <a:endParaRPr lang="en-IN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0</a:t>
                      </a:r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3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472524"/>
              </p:ext>
            </p:extLst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7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1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3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7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991"/>
          </a:xfrm>
        </p:spPr>
        <p:txBody>
          <a:bodyPr/>
          <a:lstStyle/>
          <a:p>
            <a:r>
              <a:rPr lang="en-US" dirty="0" smtClean="0"/>
              <a:t>Elements of Dynamic Programming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265" y="1119115"/>
            <a:ext cx="9564454" cy="1910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65" y="3029802"/>
            <a:ext cx="9564454" cy="3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911402" y="382205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08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393802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911402" y="382205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8703880" y="371964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7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274002" y="409568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48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27630" y="4095685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27630" y="4095685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700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97682"/>
              </p:ext>
            </p:extLst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27630" y="4095685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700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9" y="4504458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5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081839"/>
              </p:ext>
            </p:extLst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27630" y="4095685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700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9" y="4504458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580185" y="4504458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45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072" y="545910"/>
            <a:ext cx="9621671" cy="279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5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97884"/>
              </p:ext>
            </p:extLst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127630" y="4095685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700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9" y="4504458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580185" y="4504458"/>
            <a:ext cx="0" cy="30342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90602" y="4528118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7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8" y="4095685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580185" y="4545757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270317" y="412754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995471" y="451206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766850" y="453239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03297" y="498135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249550" y="41134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9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249550" y="412754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242855" y="4136228"/>
            <a:ext cx="6695" cy="30411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45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4" r="15677" b="4915"/>
          <a:stretch/>
        </p:blipFill>
        <p:spPr bwMode="auto">
          <a:xfrm>
            <a:off x="838200" y="130622"/>
            <a:ext cx="7064829" cy="2277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737880" y="618497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608321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54046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228447" y="619506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925979" y="620970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794817" y="619291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69982" y="409568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7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737880" y="618497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608321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54046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228447" y="619506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925979" y="620970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794817" y="619291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69982" y="409568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0787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737880" y="618497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608321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54046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228447" y="619506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925979" y="620970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794817" y="619291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69982" y="409568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8998634" y="575635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8797832" y="2861292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1509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737880" y="618497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608321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54046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228447" y="619506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925979" y="620970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794817" y="619291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69982" y="409568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8998634" y="575635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8797832" y="2861292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8223573" y="492903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/>
          <p:cNvSpPr/>
          <p:nvPr/>
        </p:nvSpPr>
        <p:spPr>
          <a:xfrm>
            <a:off x="8009706" y="2856936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4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15090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737880" y="618497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608321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54046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228447" y="619506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925979" y="620970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794817" y="619291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69982" y="409568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8998634" y="575635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8797832" y="2861292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8223573" y="492903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/>
          <p:cNvSpPr/>
          <p:nvPr/>
        </p:nvSpPr>
        <p:spPr>
          <a:xfrm>
            <a:off x="8009706" y="2856936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/>
          <p:cNvSpPr/>
          <p:nvPr/>
        </p:nvSpPr>
        <p:spPr>
          <a:xfrm>
            <a:off x="6449697" y="2878608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/>
          <p:cNvSpPr/>
          <p:nvPr/>
        </p:nvSpPr>
        <p:spPr>
          <a:xfrm>
            <a:off x="6669839" y="450949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84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798" y="328475"/>
            <a:ext cx="10079706" cy="30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2461"/>
          </a:xfrm>
        </p:spPr>
        <p:txBody>
          <a:bodyPr/>
          <a:lstStyle/>
          <a:p>
            <a:endParaRPr lang="en-IN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99061" y="2435625"/>
          <a:ext cx="7106193" cy="4136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577">
                  <a:extLst>
                    <a:ext uri="{9D8B030D-6E8A-4147-A177-3AD203B41FA5}">
                      <a16:colId xmlns="" xmlns:a16="http://schemas.microsoft.com/office/drawing/2014/main" val="2959553083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845289149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62621999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5991755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2986383030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989583872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301866653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1797367346"/>
                    </a:ext>
                  </a:extLst>
                </a:gridCol>
                <a:gridCol w="789577">
                  <a:extLst>
                    <a:ext uri="{9D8B030D-6E8A-4147-A177-3AD203B41FA5}">
                      <a16:colId xmlns="" xmlns:a16="http://schemas.microsoft.com/office/drawing/2014/main" val="637404677"/>
                    </a:ext>
                  </a:extLst>
                </a:gridCol>
              </a:tblGrid>
              <a:tr h="413662"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j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19815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err="1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i</a:t>
                      </a:r>
                      <a:r>
                        <a:rPr lang="en-IN" sz="2000" b="1" baseline="0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 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b="1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000" b="1" kern="1200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B</a:t>
                      </a:r>
                      <a:endParaRPr lang="en-IN" sz="2000" b="1" kern="1200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chemeClr val="tx1"/>
                          </a:solidFill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chemeClr val="tx1"/>
                        </a:solidFill>
                        <a:effectLst>
                          <a:glow rad="1016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3545075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6216767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298619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541022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C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18427585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70998663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5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D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9036931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6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A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6981152"/>
                  </a:ext>
                </a:extLst>
              </a:tr>
              <a:tr h="413662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7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B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0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1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2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3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2000" b="1" dirty="0" smtClean="0">
                          <a:solidFill>
                            <a:srgbClr val="FF0000"/>
                          </a:solidFill>
                          <a:latin typeface="Arial Rounded MT Bold" panose="020F0704030504030204" pitchFamily="34" charset="0"/>
                        </a:rPr>
                        <a:t>4</a:t>
                      </a:r>
                      <a:endParaRPr lang="en-IN" sz="2000" b="1" dirty="0">
                        <a:solidFill>
                          <a:srgbClr val="FF0000"/>
                        </a:solidFill>
                        <a:latin typeface="Arial Rounded MT Bold" panose="020F07040305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9430462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4825219" y="369787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412523" y="369787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80185" y="369787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7630" y="3697871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903030" y="3849581"/>
            <a:ext cx="340638" cy="2013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665700" y="3697872"/>
            <a:ext cx="272982" cy="30342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03297" y="409568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19222" y="425112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412523" y="4279254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914080" y="4127543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665699" y="4247395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25218" y="450393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601287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7777" y="455721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144042" y="4684110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723812" y="4937144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01287" y="496379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036000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802191" y="4545755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412523" y="4970383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249550" y="496379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923634" y="4974067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665699" y="5083976"/>
            <a:ext cx="332935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859801" y="5383481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63768" y="5332346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49697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51894" y="5375108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026620" y="538504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79746" y="538258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59801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0128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6449697" y="575635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144042" y="57864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036000" y="5756349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730344" y="5799022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737880" y="618497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608321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54046" y="6184970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228447" y="6195062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925979" y="6209700"/>
            <a:ext cx="243841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794817" y="6192916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69982" y="4095684"/>
            <a:ext cx="0" cy="3034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8998634" y="575635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/>
          <p:nvPr/>
        </p:nvSpPr>
        <p:spPr>
          <a:xfrm>
            <a:off x="8797832" y="2861292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8223573" y="492903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Oval 57"/>
          <p:cNvSpPr/>
          <p:nvPr/>
        </p:nvSpPr>
        <p:spPr>
          <a:xfrm>
            <a:off x="8009706" y="2856936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Oval 58"/>
          <p:cNvSpPr/>
          <p:nvPr/>
        </p:nvSpPr>
        <p:spPr>
          <a:xfrm>
            <a:off x="6449697" y="2878608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/>
          <p:cNvSpPr/>
          <p:nvPr/>
        </p:nvSpPr>
        <p:spPr>
          <a:xfrm>
            <a:off x="6669839" y="4509490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/>
          <p:cNvSpPr/>
          <p:nvPr/>
        </p:nvSpPr>
        <p:spPr>
          <a:xfrm>
            <a:off x="4838609" y="2887315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/>
          <p:cNvSpPr/>
          <p:nvPr/>
        </p:nvSpPr>
        <p:spPr>
          <a:xfrm>
            <a:off x="5069391" y="4123934"/>
            <a:ext cx="406620" cy="346094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0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 smtClean="0"/>
              <a:t>Single source shortest path Bellman Ford Algorithm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540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249" y="816000"/>
            <a:ext cx="9103501" cy="52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" y="363326"/>
            <a:ext cx="6232814" cy="46017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30390" y="363326"/>
            <a:ext cx="435032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/>
              <a:t>The Bellman-Ford algorithm runs in time </a:t>
            </a:r>
            <a:r>
              <a:rPr lang="en-US" sz="2200" b="1" dirty="0"/>
              <a:t>O ( VE ) </a:t>
            </a:r>
            <a:r>
              <a:rPr lang="en-US" sz="2200" dirty="0"/>
              <a:t>since the initialization in line 1 takes θ ( V ) time, each of the | V | - 1 passes over the edges in lines 2–4 takes time θ ( E ), and the for loop of lines 5–7 takes O ( E ) time. </a:t>
            </a:r>
          </a:p>
        </p:txBody>
      </p:sp>
    </p:spTree>
    <p:extLst>
      <p:ext uri="{BB962C8B-B14F-4D97-AF65-F5344CB8AC3E}">
        <p14:creationId xmlns:p14="http://schemas.microsoft.com/office/powerpoint/2010/main" val="156052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4840" y="1056960"/>
              <a:ext cx="6510240" cy="4880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480" y="1047600"/>
                <a:ext cx="6528960" cy="48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47640" y="304920"/>
              <a:ext cx="998640" cy="541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280" y="295560"/>
                <a:ext cx="1017360" cy="5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02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Edges -  1-2,	    1-4,	      3-2,       4-3 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21176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endParaRPr lang="en-I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5	     -10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sz="3600" b="1" dirty="0">
                <a:solidFill>
                  <a:srgbClr val="FF0000"/>
                </a:solidFill>
              </a:rPr>
              <a:t>				         </a:t>
            </a:r>
            <a:r>
              <a:rPr lang="en-IN" dirty="0" smtClean="0"/>
              <a:t>			                          3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7"/>
          </p:cNvCxnSpPr>
          <p:nvPr/>
        </p:nvCxnSpPr>
        <p:spPr>
          <a:xfrm flipH="1">
            <a:off x="4220649" y="2236392"/>
            <a:ext cx="2387971" cy="11564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70560" y="4768920"/>
              <a:ext cx="5146200" cy="1702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1200" y="4759560"/>
                <a:ext cx="5164920" cy="17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145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Edges -  1-2,	    1-4,	      3-2,       4-3 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21176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endParaRPr lang="en-I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5	     -10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sz="3600" b="1" dirty="0">
                <a:solidFill>
                  <a:srgbClr val="FF0000"/>
                </a:solidFill>
              </a:rPr>
              <a:t>				         </a:t>
            </a:r>
            <a:r>
              <a:rPr lang="en-IN" dirty="0" smtClean="0"/>
              <a:t>			                          3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5+3-10= -2  Negative Weight Cycle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7"/>
          </p:cNvCxnSpPr>
          <p:nvPr/>
        </p:nvCxnSpPr>
        <p:spPr>
          <a:xfrm flipH="1">
            <a:off x="4220649" y="2236392"/>
            <a:ext cx="2387971" cy="1156491"/>
          </a:xfrm>
          <a:prstGeom prst="straightConnector1">
            <a:avLst/>
          </a:prstGeom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49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981" y="1437409"/>
            <a:ext cx="8229600" cy="521176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endParaRPr lang="en-I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	     -10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sz="3600" b="1" dirty="0">
                <a:solidFill>
                  <a:srgbClr val="FF0000"/>
                </a:solidFill>
              </a:rPr>
              <a:t>				         </a:t>
            </a:r>
            <a:r>
              <a:rPr lang="en-IN" dirty="0" smtClean="0"/>
              <a:t>			                         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   8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36280" y="1384920"/>
              <a:ext cx="10279800" cy="541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6920" y="1375560"/>
                <a:ext cx="10298520" cy="54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5400" y="1294200"/>
              <a:ext cx="11436480" cy="5562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040" y="1284840"/>
                <a:ext cx="11455200" cy="55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3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Edges -  1-2,	    1-4,	      3-2,       4-3 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21176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endParaRPr lang="en-IN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	     -10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sz="3600" b="1" dirty="0">
                <a:solidFill>
                  <a:srgbClr val="FF0000"/>
                </a:solidFill>
              </a:rPr>
              <a:t>				         </a:t>
            </a:r>
            <a:r>
              <a:rPr lang="en-IN" dirty="0" smtClean="0"/>
              <a:t>			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8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4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Edges -  1-2,	    1-4,	      3-2,       4-3 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17638"/>
            <a:ext cx="8229600" cy="5211762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			     4		         </a:t>
            </a:r>
            <a:r>
              <a:rPr lang="en-IN" sz="3600" b="1" dirty="0">
                <a:solidFill>
                  <a:srgbClr val="FF0000"/>
                </a:solidFill>
              </a:rPr>
              <a:t>∞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	       5				     -10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sz="3600" b="1" dirty="0">
                <a:solidFill>
                  <a:srgbClr val="FF0000"/>
                </a:solidFill>
              </a:rPr>
              <a:t>∞				         ∞</a:t>
            </a:r>
            <a:r>
              <a:rPr lang="en-IN" dirty="0" smtClean="0"/>
              <a:t>			                          8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3505200" y="160020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6515100" y="3281290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6515100" y="1627909"/>
            <a:ext cx="838200" cy="762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4343400" y="2008909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43400" y="3657600"/>
            <a:ext cx="2171700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0"/>
          </p:cNvCxnSpPr>
          <p:nvPr/>
        </p:nvCxnSpPr>
        <p:spPr>
          <a:xfrm>
            <a:off x="3924300" y="2362200"/>
            <a:ext cx="0" cy="91909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934200" y="2389910"/>
            <a:ext cx="3464" cy="89138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80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4536</Words>
  <Application>Microsoft Office PowerPoint</Application>
  <PresentationFormat>Widescreen</PresentationFormat>
  <Paragraphs>3568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6" baseType="lpstr">
      <vt:lpstr>Arial</vt:lpstr>
      <vt:lpstr>Arial Rounded MT Bold</vt:lpstr>
      <vt:lpstr>Calibri</vt:lpstr>
      <vt:lpstr>Calibri Light</vt:lpstr>
      <vt:lpstr>Cambria</vt:lpstr>
      <vt:lpstr>Consolas</vt:lpstr>
      <vt:lpstr>Heebo</vt:lpstr>
      <vt:lpstr>MathJax_Main</vt:lpstr>
      <vt:lpstr>MathJax_Math-italic</vt:lpstr>
      <vt:lpstr>Nunito</vt:lpstr>
      <vt:lpstr>urw-din</vt:lpstr>
      <vt:lpstr>Wingdings</vt:lpstr>
      <vt:lpstr>Office Theme</vt:lpstr>
      <vt:lpstr>UNIT 3</vt:lpstr>
      <vt:lpstr>Dynamic programming</vt:lpstr>
      <vt:lpstr>Elements of Dynamic Programming</vt:lpstr>
      <vt:lpstr>Dynamic Programming</vt:lpstr>
      <vt:lpstr>PowerPoint Presentation</vt:lpstr>
      <vt:lpstr>Steps in Dynamic Programming</vt:lpstr>
      <vt:lpstr>Elements of Dynamic Programming</vt:lpstr>
      <vt:lpstr>PowerPoint Presentation</vt:lpstr>
      <vt:lpstr>PowerPoint Presentation</vt:lpstr>
      <vt:lpstr>PowerPoint Presentation</vt:lpstr>
      <vt:lpstr>All Pairs Shortest Path Algorithm  Floyd Warshall Algorithm </vt:lpstr>
      <vt:lpstr>All Pairs Shortest Path Algorithm  Floyd Warshall Algorithm </vt:lpstr>
      <vt:lpstr>Analysis of Floyd Warshall Algorithm </vt:lpstr>
      <vt:lpstr>All Pairs Shortest Path Algorithm  Floyd Warshall Algorithm for Practical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Find out longest common subsequence for X - { B, C, A, D, F, E }  Y – { A, B, C, D, E 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source shortest path Bellman Ford Algorithm</vt:lpstr>
      <vt:lpstr>PowerPoint Presentation</vt:lpstr>
      <vt:lpstr>PowerPoint Presentation</vt:lpstr>
      <vt:lpstr>PowerPoint Presentation</vt:lpstr>
      <vt:lpstr>Edges -  1-2,     1-4,       3-2,       4-3   </vt:lpstr>
      <vt:lpstr>Edges -  1-2,     1-4,       3-2,       4-3   </vt:lpstr>
      <vt:lpstr>PowerPoint Presentation</vt:lpstr>
      <vt:lpstr>Edges -  1-2,     1-4,       3-2,       4-3   </vt:lpstr>
      <vt:lpstr>Edges -  1-2,     1-4,       3-2,       4-3   </vt:lpstr>
      <vt:lpstr>Edges -  1-2,     1-4,       4-3,    3-2   </vt:lpstr>
      <vt:lpstr>Edges -  1-2,     1-4,       4-3,    3-2   </vt:lpstr>
      <vt:lpstr>      -1</vt:lpstr>
      <vt:lpstr>Edges – 1-2, 1-3, 1-4, 2-5, 3-2, 3-5, 4-3, 4-6, 5-7, 6-7        ∞     -1   ∞</vt:lpstr>
      <vt:lpstr>Edges – 1-2, 1-3, 1-4, 2-5, 3-2, 3-5, 4-3, 4-6, 5-7, 6-7       ∞  6 -1   ∞</vt:lpstr>
      <vt:lpstr>Edges – 1-2, 1-3, 1-4, 2-5, 3-2, 3-5, 4-3, 4-6, 5-7, 6-7       ∞ 6 -1   ∞</vt:lpstr>
      <vt:lpstr>Edges – 1-2, 1-3, 1-4, 2-5, 3-2, 3-5, 4-3, 4-6, 5-7, 6-7       ∞ 6 -1   ∞</vt:lpstr>
      <vt:lpstr>Edges – 1-2, 1-3, 1-4, 2-5, 3-2, 3-5, 4-3, 4-6, 5-7, 6-7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</vt:lpstr>
      <vt:lpstr>Edges – 1-2, 1-3, 1-4, 2-5, 3-2, 3-5, 4-3, 4-6, 5-7, 6-7           3 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</vt:lpstr>
      <vt:lpstr>Edges – 1-2, 1-3, 1-4, 2-5, 3-2, 3-5, 4-3, 4-6, 5-7, 6-7           3 1      ∞ 6 -1   ∞  5 2 0</vt:lpstr>
      <vt:lpstr>Edges – 1-2, 1-3, 1-4, 2-5, 3-2, 3-5, 4-3, 4-6, 5-7, 6-7           3 1      ∞ 6 -1   ∞  5 2 0</vt:lpstr>
      <vt:lpstr>Edges – 1-2, 1-3, 1-4, 2-5, 3-2, 3-5, 4-3, 4-6, 5-7, 6-7           3 1      ∞ 6 -1   ∞  5 2 0</vt:lpstr>
      <vt:lpstr>Edges – 1-2, 1-3, 1-4, 2-5, 3-2, 3-5, 4-3, 4-6, 5-7, 6-7           3 1      ∞ 6 -1   ∞  5 2 0</vt:lpstr>
      <vt:lpstr>Edges – 1-2, 1-3, 1-4, 2-5, 3-2, 3-5, 4-3, 4-6, 5-7, 6-7           3 1      ∞ 6 -1   ∞  5 2 0</vt:lpstr>
      <vt:lpstr>Edges – 1-2, 1-3, 1-4, 2-5, 3-2, 3-5, 4-3, 4-6, 5-7, 6-7           3 1      ∞ 6 -1   ∞  5 2 0</vt:lpstr>
      <vt:lpstr>PowerPoint Presentation</vt:lpstr>
      <vt:lpstr>PowerPoint Presentation</vt:lpstr>
      <vt:lpstr>PowerPoint Presentation</vt:lpstr>
      <vt:lpstr>Multistage Graph – cost (i,j) = min { c(j,k) + cost(i+1,k) }</vt:lpstr>
      <vt:lpstr>PowerPoint Presentation</vt:lpstr>
      <vt:lpstr>Travelling salesman problem</vt:lpstr>
      <vt:lpstr>Travelling salesman problem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4</dc:title>
  <dc:creator>admin</dc:creator>
  <cp:lastModifiedBy>RCPIT</cp:lastModifiedBy>
  <cp:revision>88</cp:revision>
  <dcterms:created xsi:type="dcterms:W3CDTF">2021-06-02T09:28:53Z</dcterms:created>
  <dcterms:modified xsi:type="dcterms:W3CDTF">2023-04-27T10:47:28Z</dcterms:modified>
</cp:coreProperties>
</file>